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1" r:id="rId4"/>
    <p:sldId id="267" r:id="rId5"/>
    <p:sldId id="270" r:id="rId6"/>
    <p:sldId id="271" r:id="rId7"/>
    <p:sldId id="272" r:id="rId8"/>
    <p:sldId id="273" r:id="rId9"/>
    <p:sldId id="274" r:id="rId10"/>
    <p:sldId id="268" r:id="rId11"/>
    <p:sldId id="275" r:id="rId12"/>
    <p:sldId id="264" r:id="rId13"/>
    <p:sldId id="276" r:id="rId14"/>
    <p:sldId id="265" r:id="rId15"/>
    <p:sldId id="277" r:id="rId16"/>
    <p:sldId id="278" r:id="rId17"/>
    <p:sldId id="263" r:id="rId18"/>
    <p:sldId id="259" r:id="rId19"/>
    <p:sldId id="279" r:id="rId20"/>
    <p:sldId id="280" r:id="rId21"/>
    <p:sldId id="281" r:id="rId22"/>
    <p:sldId id="260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89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C5D20-29D0-4AD2-83A3-F3C794E30814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546233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C81FCE-23DC-4D90-8C44-C8B11AC0B44C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364031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5BFE5-9C29-4D60-867B-C65E0A8EEEAA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335373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A9A0398-38E6-41DD-9BF3-5C5F3ADF4439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701360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E933D-1E5F-4D1F-B337-92B7D215B922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445394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157D42-EE8C-4022-BC8B-9B1EA3C2F2AD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56478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1CA93-C4C9-4534-AFEC-EBBBB36D1D8B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561761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5822F-B650-4346-BF13-AB138073898B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81307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F068D-A015-4F76-B92E-05E40822CF95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703021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542E3-940D-43A4-B138-BA46C82F83C2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245430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58F7B-BDD0-4E3E-BBA1-5593C11BFFA7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134109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FF71B-863B-4F0D-BEF7-539C7DF61DF4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367108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uk-U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uk-U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279F1E0-375E-4613-84E0-F081FB4DBCE2}" type="slidenum">
              <a:rPr lang="ru-RU" altLang="uk-UA"/>
              <a:pPr/>
              <a:t>‹#›</a:t>
            </a:fld>
            <a:endParaRPr lang="ru-RU" alt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image" Target="../media/image16.wmf"/><Relationship Id="rId18" Type="http://schemas.openxmlformats.org/officeDocument/2006/relationships/image" Target="../media/image21.wmf"/><Relationship Id="rId3" Type="http://schemas.openxmlformats.org/officeDocument/2006/relationships/image" Target="../media/image4.png"/><Relationship Id="rId7" Type="http://schemas.openxmlformats.org/officeDocument/2006/relationships/image" Target="../media/image10.wmf"/><Relationship Id="rId12" Type="http://schemas.openxmlformats.org/officeDocument/2006/relationships/image" Target="../media/image15.wmf"/><Relationship Id="rId17" Type="http://schemas.openxmlformats.org/officeDocument/2006/relationships/image" Target="../media/image20.wmf"/><Relationship Id="rId2" Type="http://schemas.openxmlformats.org/officeDocument/2006/relationships/image" Target="../media/image2.png"/><Relationship Id="rId16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wmf"/><Relationship Id="rId5" Type="http://schemas.openxmlformats.org/officeDocument/2006/relationships/image" Target="../media/image6.png"/><Relationship Id="rId15" Type="http://schemas.openxmlformats.org/officeDocument/2006/relationships/image" Target="../media/image18.wmf"/><Relationship Id="rId10" Type="http://schemas.openxmlformats.org/officeDocument/2006/relationships/image" Target="../media/image13.wmf"/><Relationship Id="rId4" Type="http://schemas.openxmlformats.org/officeDocument/2006/relationships/image" Target="../media/image5.png"/><Relationship Id="rId9" Type="http://schemas.openxmlformats.org/officeDocument/2006/relationships/image" Target="../media/image12.wmf"/><Relationship Id="rId14" Type="http://schemas.openxmlformats.org/officeDocument/2006/relationships/image" Target="../media/image17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file:///D:\6%20&#1050;&#1051;&#1040;&#1057;\12.11%206%20&#1082;&#1083;&#1072;&#1089;%20&#1042;&#1059;\&#1030;&#1089;&#1090;&#1086;&#1088;&#1080;&#1082;&#1080;%20&#1079;&#1074;&#1080;&#1095;&#1072;&#1081;&#1085;&#1110;%20&#1076;&#1088;&#1086;&#1073;&#1080;.pptx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2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4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wmf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file:///D:\6%20&#1050;&#1051;&#1040;&#1057;\12.11%206%20&#1082;&#1083;&#1072;&#1089;%20&#1042;&#1059;\&#1055;&#1088;&#1080;&#1082;&#1083;&#1072;&#1076;&#1085;&#1080;&#1081;%20&#1087;&#1088;&#1086;&#1077;&#1082;&#1090;.pptx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29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1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7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fon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468313" y="476672"/>
            <a:ext cx="7199312" cy="2304256"/>
          </a:xfrm>
        </p:spPr>
        <p:txBody>
          <a:bodyPr/>
          <a:lstStyle/>
          <a:p>
            <a:r>
              <a:rPr lang="ru-RU" altLang="uk-UA" dirty="0" smtClean="0">
                <a:solidFill>
                  <a:schemeClr val="bg1"/>
                </a:solidFill>
                <a:latin typeface="Comic Sans MS" pitchFamily="66" charset="0"/>
              </a:rPr>
              <a:t>«</a:t>
            </a:r>
            <a:r>
              <a:rPr lang="ru-RU" altLang="uk-UA" dirty="0" err="1" smtClean="0">
                <a:solidFill>
                  <a:schemeClr val="bg1"/>
                </a:solidFill>
                <a:latin typeface="Comic Sans MS" pitchFamily="66" charset="0"/>
              </a:rPr>
              <a:t>Множення</a:t>
            </a:r>
            <a:r>
              <a:rPr lang="ru-RU" altLang="uk-UA" dirty="0" smtClean="0">
                <a:solidFill>
                  <a:schemeClr val="bg1"/>
                </a:solidFill>
                <a:latin typeface="Comic Sans MS" pitchFamily="66" charset="0"/>
              </a:rPr>
              <a:t> і </a:t>
            </a:r>
            <a:r>
              <a:rPr lang="ru-RU" altLang="uk-UA" dirty="0" err="1" smtClean="0">
                <a:solidFill>
                  <a:schemeClr val="bg1"/>
                </a:solidFill>
                <a:latin typeface="Comic Sans MS" pitchFamily="66" charset="0"/>
              </a:rPr>
              <a:t>ділення</a:t>
            </a:r>
            <a:r>
              <a:rPr lang="ru-RU" altLang="uk-UA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altLang="uk-UA" dirty="0" err="1" smtClean="0">
                <a:solidFill>
                  <a:schemeClr val="bg1"/>
                </a:solidFill>
                <a:latin typeface="Comic Sans MS" pitchFamily="66" charset="0"/>
              </a:rPr>
              <a:t>звичайних</a:t>
            </a:r>
            <a:r>
              <a:rPr lang="ru-RU" altLang="uk-UA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altLang="uk-UA" dirty="0" err="1" smtClean="0">
                <a:solidFill>
                  <a:schemeClr val="bg1"/>
                </a:solidFill>
                <a:latin typeface="Comic Sans MS" pitchFamily="66" charset="0"/>
              </a:rPr>
              <a:t>дробів</a:t>
            </a:r>
            <a:r>
              <a:rPr lang="ru-RU" altLang="uk-UA" dirty="0" smtClean="0">
                <a:solidFill>
                  <a:schemeClr val="bg1"/>
                </a:solidFill>
                <a:latin typeface="Comic Sans MS" pitchFamily="66" charset="0"/>
              </a:rPr>
              <a:t>»</a:t>
            </a:r>
            <a:br>
              <a:rPr lang="ru-RU" altLang="uk-UA" dirty="0" smtClean="0">
                <a:solidFill>
                  <a:schemeClr val="bg1"/>
                </a:solidFill>
                <a:latin typeface="Comic Sans MS" pitchFamily="66" charset="0"/>
              </a:rPr>
            </a:br>
            <a:endParaRPr lang="ru-RU" altLang="uk-UA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755576" y="4797152"/>
            <a:ext cx="4897438" cy="935038"/>
          </a:xfrm>
        </p:spPr>
        <p:txBody>
          <a:bodyPr/>
          <a:lstStyle/>
          <a:p>
            <a:r>
              <a:rPr lang="ru-RU" altLang="uk-UA" sz="36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Урок - </a:t>
            </a:r>
            <a:r>
              <a:rPr lang="ru-RU" altLang="uk-UA" sz="3600" b="1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експедиція</a:t>
            </a:r>
            <a:endParaRPr lang="ru-RU" altLang="uk-UA" sz="36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1" name="Picture 3" descr="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496300" cy="1143000"/>
          </a:xfrm>
        </p:spPr>
        <p:txBody>
          <a:bodyPr/>
          <a:lstStyle/>
          <a:p>
            <a:r>
              <a:rPr lang="ru-RU" altLang="uk-UA" b="1" dirty="0" err="1" smtClean="0">
                <a:solidFill>
                  <a:schemeClr val="bg1"/>
                </a:solidFill>
                <a:latin typeface="Comic Sans MS" pitchFamily="66" charset="0"/>
              </a:rPr>
              <a:t>Станція</a:t>
            </a:r>
            <a: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  <a:t> «</a:t>
            </a:r>
            <a:r>
              <a:rPr lang="ru-RU" altLang="uk-UA" b="1" dirty="0" err="1" smtClean="0">
                <a:solidFill>
                  <a:schemeClr val="bg1"/>
                </a:solidFill>
                <a:latin typeface="Comic Sans MS" pitchFamily="66" charset="0"/>
              </a:rPr>
              <a:t>Опорних</a:t>
            </a:r>
            <a: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altLang="uk-UA" b="1" dirty="0" err="1" smtClean="0">
                <a:solidFill>
                  <a:schemeClr val="bg1"/>
                </a:solidFill>
                <a:latin typeface="Comic Sans MS" pitchFamily="66" charset="0"/>
              </a:rPr>
              <a:t>знань</a:t>
            </a:r>
            <a: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  <a:t>»</a:t>
            </a:r>
            <a:endParaRPr lang="ru-RU" altLang="uk-UA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32774" name="Picture 6" descr="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5" name="Picture 7" descr="4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6237288"/>
            <a:ext cx="32289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6" name="Picture 8" descr="4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3638550"/>
            <a:ext cx="1514475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7"/>
              </a:buBlip>
            </a:pPr>
            <a:r>
              <a:rPr lang="ru-RU" altLang="uk-UA" dirty="0" smtClean="0">
                <a:latin typeface="Century Schoolbook" pitchFamily="18" charset="0"/>
              </a:rPr>
              <a:t> </a:t>
            </a:r>
            <a:r>
              <a:rPr lang="uk-UA" dirty="0"/>
              <a:t>Як знайти добуток двох звичайних </a:t>
            </a:r>
            <a:r>
              <a:rPr lang="uk-UA" dirty="0" smtClean="0"/>
              <a:t>дробів?</a:t>
            </a:r>
          </a:p>
          <a:p>
            <a:pPr>
              <a:buFontTx/>
              <a:buBlip>
                <a:blip r:embed="rId7"/>
              </a:buBlip>
            </a:pPr>
            <a:r>
              <a:rPr lang="uk-UA" dirty="0" smtClean="0"/>
              <a:t>Як </a:t>
            </a:r>
            <a:r>
              <a:rPr lang="uk-UA" dirty="0"/>
              <a:t>знайти дріб від </a:t>
            </a:r>
            <a:r>
              <a:rPr lang="uk-UA" dirty="0" smtClean="0"/>
              <a:t>числа?</a:t>
            </a:r>
          </a:p>
          <a:p>
            <a:pPr>
              <a:buFontTx/>
              <a:buBlip>
                <a:blip r:embed="rId7"/>
              </a:buBlip>
            </a:pPr>
            <a:r>
              <a:rPr lang="uk-UA" dirty="0" smtClean="0"/>
              <a:t>Які </a:t>
            </a:r>
            <a:r>
              <a:rPr lang="uk-UA" dirty="0"/>
              <a:t>числа називають взаємно оберненими? Наведіть </a:t>
            </a:r>
            <a:r>
              <a:rPr lang="uk-UA" dirty="0" smtClean="0"/>
              <a:t>приклади.</a:t>
            </a:r>
          </a:p>
          <a:p>
            <a:pPr>
              <a:buFontTx/>
              <a:buBlip>
                <a:blip r:embed="rId7"/>
              </a:buBlip>
            </a:pPr>
            <a:r>
              <a:rPr lang="uk-UA" dirty="0" smtClean="0"/>
              <a:t>Як </a:t>
            </a:r>
            <a:r>
              <a:rPr lang="uk-UA" dirty="0"/>
              <a:t>поділити один дріб на </a:t>
            </a:r>
            <a:r>
              <a:rPr lang="uk-UA" dirty="0" smtClean="0"/>
              <a:t>інший?</a:t>
            </a:r>
          </a:p>
          <a:p>
            <a:pPr>
              <a:buFontTx/>
              <a:buBlip>
                <a:blip r:embed="rId7"/>
              </a:buBlip>
            </a:pPr>
            <a:r>
              <a:rPr lang="uk-UA" dirty="0" smtClean="0"/>
              <a:t>Як </a:t>
            </a:r>
            <a:r>
              <a:rPr lang="uk-UA" dirty="0"/>
              <a:t>знайти число за його </a:t>
            </a:r>
            <a:r>
              <a:rPr lang="uk-UA" dirty="0" smtClean="0"/>
              <a:t>дробом?</a:t>
            </a:r>
          </a:p>
          <a:p>
            <a:pPr>
              <a:buFontTx/>
              <a:buBlip>
                <a:blip r:embed="rId7"/>
              </a:buBlip>
            </a:pPr>
            <a:r>
              <a:rPr lang="uk-UA" dirty="0" smtClean="0"/>
              <a:t>Як </a:t>
            </a:r>
            <a:r>
              <a:rPr lang="uk-UA" dirty="0"/>
              <a:t>перетворити звичайний дріб у десятковий?</a:t>
            </a:r>
          </a:p>
          <a:p>
            <a:pPr>
              <a:buFontTx/>
              <a:buBlip>
                <a:blip r:embed="rId7"/>
              </a:buBlip>
            </a:pPr>
            <a:endParaRPr lang="ru-RU" altLang="uk-UA" dirty="0">
              <a:latin typeface="Century Schoolbook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7249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Picture 6" descr="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5" name="Picture 7" descr="4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6237288"/>
            <a:ext cx="32289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6" name="Picture 8" descr="4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3638550"/>
            <a:ext cx="1514475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Группа 20"/>
          <p:cNvGrpSpPr>
            <a:grpSpLocks/>
          </p:cNvGrpSpPr>
          <p:nvPr/>
        </p:nvGrpSpPr>
        <p:grpSpPr bwMode="auto">
          <a:xfrm>
            <a:off x="1357313" y="1143000"/>
            <a:ext cx="6429375" cy="4286250"/>
            <a:chOff x="1500166" y="1142984"/>
            <a:chExt cx="6429420" cy="4286280"/>
          </a:xfrm>
        </p:grpSpPr>
        <p:grpSp>
          <p:nvGrpSpPr>
            <p:cNvPr id="11" name="Группа 4"/>
            <p:cNvGrpSpPr>
              <a:grpSpLocks/>
            </p:cNvGrpSpPr>
            <p:nvPr/>
          </p:nvGrpSpPr>
          <p:grpSpPr bwMode="auto">
            <a:xfrm>
              <a:off x="1500166" y="1142984"/>
              <a:ext cx="6429420" cy="4246578"/>
              <a:chOff x="1524000" y="1397000"/>
              <a:chExt cx="6262710" cy="4246578"/>
            </a:xfrm>
          </p:grpSpPr>
          <p:pic>
            <p:nvPicPr>
              <p:cNvPr id="16" name="Схема 5"/>
              <p:cNvPicPr>
                <a:picLocks noChangeArrowheads="1"/>
              </p:cNvPicPr>
              <p:nvPr/>
            </p:nvPicPr>
            <p:blipFill>
              <a:blip r:embed="rId6">
                <a:duotone>
                  <a:prstClr val="black"/>
                  <a:srgbClr val="92D050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0139" y="1485408"/>
                <a:ext cx="6080446" cy="42123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" name="Rectangle 2"/>
              <p:cNvSpPr>
                <a:spLocks noChangeArrowheads="1"/>
              </p:cNvSpPr>
              <p:nvPr/>
            </p:nvSpPr>
            <p:spPr bwMode="auto">
              <a:xfrm>
                <a:off x="1524000" y="1397000"/>
                <a:ext cx="6096000" cy="406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grpSp>
            <p:nvGrpSpPr>
              <p:cNvPr id="18" name="Группа 16"/>
              <p:cNvGrpSpPr>
                <a:grpSpLocks/>
              </p:cNvGrpSpPr>
              <p:nvPr/>
            </p:nvGrpSpPr>
            <p:grpSpPr bwMode="auto">
              <a:xfrm>
                <a:off x="3500430" y="1785926"/>
                <a:ext cx="1104908" cy="1711336"/>
                <a:chOff x="3500430" y="1857364"/>
                <a:chExt cx="1104908" cy="1711336"/>
              </a:xfrm>
            </p:grpSpPr>
            <p:pic>
              <p:nvPicPr>
                <p:cNvPr id="19" name="Picture 3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duotone>
                    <a:prstClr val="black"/>
                    <a:srgbClr val="92D050">
                      <a:tint val="45000"/>
                      <a:satMod val="400000"/>
                    </a:srgb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91038" y="3352800"/>
                  <a:ext cx="114300" cy="2159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" name="Picture 4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duotone>
                    <a:prstClr val="black"/>
                    <a:srgbClr val="92D050">
                      <a:tint val="45000"/>
                      <a:satMod val="400000"/>
                    </a:srgb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00430" y="1857364"/>
                  <a:ext cx="357190" cy="107157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prstClr val="black"/>
                <a:srgbClr val="92D05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1214422"/>
              <a:ext cx="428625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10" cstate="print">
              <a:duotone>
                <a:prstClr val="black"/>
                <a:srgbClr val="92D05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0562" y="2786058"/>
              <a:ext cx="428628" cy="10715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7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prstClr val="black"/>
                <a:srgbClr val="92D05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8" y="3929066"/>
              <a:ext cx="500066" cy="10715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8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prstClr val="black"/>
                <a:srgbClr val="92D05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4429132"/>
              <a:ext cx="513378" cy="10001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1" name="Группа 31"/>
          <p:cNvGrpSpPr>
            <a:grpSpLocks/>
          </p:cNvGrpSpPr>
          <p:nvPr/>
        </p:nvGrpSpPr>
        <p:grpSpPr bwMode="auto">
          <a:xfrm>
            <a:off x="4143375" y="285750"/>
            <a:ext cx="928688" cy="1071563"/>
            <a:chOff x="7929586" y="1785926"/>
            <a:chExt cx="928694" cy="1071570"/>
          </a:xfrm>
        </p:grpSpPr>
        <p:sp>
          <p:nvSpPr>
            <p:cNvPr id="22" name="Овал 21"/>
            <p:cNvSpPr/>
            <p:nvPr/>
          </p:nvSpPr>
          <p:spPr>
            <a:xfrm>
              <a:off x="7929586" y="1857364"/>
              <a:ext cx="928694" cy="92869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dirty="0">
                <a:solidFill>
                  <a:schemeClr val="tx2"/>
                </a:solidFill>
              </a:endParaRPr>
            </a:p>
          </p:txBody>
        </p:sp>
        <p:pic>
          <p:nvPicPr>
            <p:cNvPr id="23" name="Picture 9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43900" y="1785926"/>
              <a:ext cx="500066" cy="10715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4" name="Группа 33"/>
          <p:cNvGrpSpPr>
            <a:grpSpLocks/>
          </p:cNvGrpSpPr>
          <p:nvPr/>
        </p:nvGrpSpPr>
        <p:grpSpPr bwMode="auto">
          <a:xfrm>
            <a:off x="6000750" y="928688"/>
            <a:ext cx="928688" cy="1071562"/>
            <a:chOff x="7858148" y="1785926"/>
            <a:chExt cx="928694" cy="1071570"/>
          </a:xfrm>
        </p:grpSpPr>
        <p:sp>
          <p:nvSpPr>
            <p:cNvPr id="25" name="Овал 24"/>
            <p:cNvSpPr/>
            <p:nvPr/>
          </p:nvSpPr>
          <p:spPr>
            <a:xfrm>
              <a:off x="7858148" y="1857364"/>
              <a:ext cx="928694" cy="928695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dirty="0">
                <a:solidFill>
                  <a:schemeClr val="tx2"/>
                </a:solidFill>
              </a:endParaRPr>
            </a:p>
          </p:txBody>
        </p:sp>
        <p:pic>
          <p:nvPicPr>
            <p:cNvPr id="26" name="Picture 10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43900" y="1785926"/>
              <a:ext cx="428628" cy="10715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7" name="Группа 35"/>
          <p:cNvGrpSpPr>
            <a:grpSpLocks/>
          </p:cNvGrpSpPr>
          <p:nvPr/>
        </p:nvGrpSpPr>
        <p:grpSpPr bwMode="auto">
          <a:xfrm>
            <a:off x="6715125" y="2714625"/>
            <a:ext cx="928688" cy="1071563"/>
            <a:chOff x="7643834" y="2143116"/>
            <a:chExt cx="928694" cy="1071570"/>
          </a:xfrm>
        </p:grpSpPr>
        <p:sp>
          <p:nvSpPr>
            <p:cNvPr id="28" name="Овал 27"/>
            <p:cNvSpPr/>
            <p:nvPr/>
          </p:nvSpPr>
          <p:spPr>
            <a:xfrm>
              <a:off x="7643834" y="2285992"/>
              <a:ext cx="928694" cy="92869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dirty="0">
                <a:solidFill>
                  <a:schemeClr val="tx2"/>
                </a:solidFill>
              </a:endParaRPr>
            </a:p>
          </p:txBody>
        </p:sp>
        <p:pic>
          <p:nvPicPr>
            <p:cNvPr id="29" name="Picture 11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86710" y="2143116"/>
              <a:ext cx="642942" cy="10715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0" name="Группа 37"/>
          <p:cNvGrpSpPr>
            <a:grpSpLocks/>
          </p:cNvGrpSpPr>
          <p:nvPr/>
        </p:nvGrpSpPr>
        <p:grpSpPr bwMode="auto">
          <a:xfrm>
            <a:off x="6000750" y="4572000"/>
            <a:ext cx="928688" cy="1000125"/>
            <a:chOff x="7500958" y="4429132"/>
            <a:chExt cx="928694" cy="1000132"/>
          </a:xfrm>
        </p:grpSpPr>
        <p:sp>
          <p:nvSpPr>
            <p:cNvPr id="31" name="Овал 30"/>
            <p:cNvSpPr/>
            <p:nvPr/>
          </p:nvSpPr>
          <p:spPr>
            <a:xfrm>
              <a:off x="7500958" y="4429132"/>
              <a:ext cx="928694" cy="928695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dirty="0">
                <a:solidFill>
                  <a:schemeClr val="tx2"/>
                </a:solidFill>
              </a:endParaRPr>
            </a:p>
          </p:txBody>
        </p:sp>
        <p:pic>
          <p:nvPicPr>
            <p:cNvPr id="32" name="Picture 12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5272" y="4429132"/>
              <a:ext cx="642942" cy="10001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3" name="Группа 39"/>
          <p:cNvGrpSpPr>
            <a:grpSpLocks/>
          </p:cNvGrpSpPr>
          <p:nvPr/>
        </p:nvGrpSpPr>
        <p:grpSpPr bwMode="auto">
          <a:xfrm>
            <a:off x="4214813" y="5357813"/>
            <a:ext cx="928687" cy="1143000"/>
            <a:chOff x="428596" y="4643446"/>
            <a:chExt cx="928694" cy="1143008"/>
          </a:xfrm>
        </p:grpSpPr>
        <p:sp>
          <p:nvSpPr>
            <p:cNvPr id="34" name="Овал 33"/>
            <p:cNvSpPr/>
            <p:nvPr/>
          </p:nvSpPr>
          <p:spPr>
            <a:xfrm>
              <a:off x="428596" y="4714883"/>
              <a:ext cx="928694" cy="928695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dirty="0">
                <a:solidFill>
                  <a:schemeClr val="tx2"/>
                </a:solidFill>
              </a:endParaRPr>
            </a:p>
          </p:txBody>
        </p:sp>
        <p:pic>
          <p:nvPicPr>
            <p:cNvPr id="35" name="Picture 13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910" y="4643446"/>
              <a:ext cx="571504" cy="11430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6" name="Группа 41"/>
          <p:cNvGrpSpPr>
            <a:grpSpLocks/>
          </p:cNvGrpSpPr>
          <p:nvPr/>
        </p:nvGrpSpPr>
        <p:grpSpPr bwMode="auto">
          <a:xfrm>
            <a:off x="2428875" y="4500563"/>
            <a:ext cx="928688" cy="1071562"/>
            <a:chOff x="714348" y="3143248"/>
            <a:chExt cx="928694" cy="1071570"/>
          </a:xfrm>
        </p:grpSpPr>
        <p:sp>
          <p:nvSpPr>
            <p:cNvPr id="37" name="Овал 36"/>
            <p:cNvSpPr/>
            <p:nvPr/>
          </p:nvSpPr>
          <p:spPr>
            <a:xfrm>
              <a:off x="714348" y="3286124"/>
              <a:ext cx="928694" cy="92869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dirty="0">
                <a:solidFill>
                  <a:schemeClr val="tx2"/>
                </a:solidFill>
              </a:endParaRPr>
            </a:p>
          </p:txBody>
        </p:sp>
        <p:pic>
          <p:nvPicPr>
            <p:cNvPr id="38" name="Picture 14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3143248"/>
              <a:ext cx="571504" cy="10715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9" name="Группа 43"/>
          <p:cNvGrpSpPr>
            <a:grpSpLocks/>
          </p:cNvGrpSpPr>
          <p:nvPr/>
        </p:nvGrpSpPr>
        <p:grpSpPr bwMode="auto">
          <a:xfrm>
            <a:off x="1643063" y="2786063"/>
            <a:ext cx="928687" cy="1071562"/>
            <a:chOff x="0" y="2357430"/>
            <a:chExt cx="928694" cy="1071570"/>
          </a:xfrm>
        </p:grpSpPr>
        <p:sp>
          <p:nvSpPr>
            <p:cNvPr id="40" name="Овал 39"/>
            <p:cNvSpPr/>
            <p:nvPr/>
          </p:nvSpPr>
          <p:spPr>
            <a:xfrm>
              <a:off x="0" y="2428868"/>
              <a:ext cx="928694" cy="928695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dirty="0">
                <a:solidFill>
                  <a:schemeClr val="tx2"/>
                </a:solidFill>
              </a:endParaRPr>
            </a:p>
          </p:txBody>
        </p:sp>
        <p:pic>
          <p:nvPicPr>
            <p:cNvPr id="41" name="Picture 15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282" y="2357430"/>
              <a:ext cx="500066" cy="10715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2" name="Группа 45"/>
          <p:cNvGrpSpPr>
            <a:grpSpLocks/>
          </p:cNvGrpSpPr>
          <p:nvPr/>
        </p:nvGrpSpPr>
        <p:grpSpPr bwMode="auto">
          <a:xfrm>
            <a:off x="2357438" y="1000125"/>
            <a:ext cx="928687" cy="1071563"/>
            <a:chOff x="571472" y="428604"/>
            <a:chExt cx="928694" cy="1071570"/>
          </a:xfrm>
        </p:grpSpPr>
        <p:sp>
          <p:nvSpPr>
            <p:cNvPr id="43" name="Овал 42"/>
            <p:cNvSpPr/>
            <p:nvPr/>
          </p:nvSpPr>
          <p:spPr>
            <a:xfrm>
              <a:off x="571472" y="500042"/>
              <a:ext cx="928694" cy="92869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dirty="0">
                <a:solidFill>
                  <a:schemeClr val="tx2"/>
                </a:solidFill>
              </a:endParaRPr>
            </a:p>
          </p:txBody>
        </p:sp>
        <p:pic>
          <p:nvPicPr>
            <p:cNvPr id="44" name="Picture 16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786" y="428604"/>
              <a:ext cx="571504" cy="10715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6" name="Круговая стрелка 45"/>
          <p:cNvSpPr/>
          <p:nvPr/>
        </p:nvSpPr>
        <p:spPr>
          <a:xfrm rot="1378862">
            <a:off x="4327525" y="23813"/>
            <a:ext cx="3000375" cy="1557337"/>
          </a:xfrm>
          <a:prstGeom prst="circularArrow">
            <a:avLst>
              <a:gd name="adj1" fmla="val 6771"/>
              <a:gd name="adj2" fmla="val 859903"/>
              <a:gd name="adj3" fmla="val 20391073"/>
              <a:gd name="adj4" fmla="val 10626043"/>
              <a:gd name="adj5" fmla="val 1250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10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4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9" name="Picture 19" descr="00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02" y="1268760"/>
            <a:ext cx="6048796" cy="5069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9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uk-UA" dirty="0" err="1" smtClean="0">
                <a:solidFill>
                  <a:schemeClr val="bg1"/>
                </a:solidFill>
                <a:latin typeface="Comic Sans MS" pitchFamily="66" charset="0"/>
              </a:rPr>
              <a:t>Станція</a:t>
            </a:r>
            <a:r>
              <a:rPr lang="ru-RU" altLang="uk-UA" dirty="0" smtClean="0">
                <a:solidFill>
                  <a:schemeClr val="bg1"/>
                </a:solidFill>
                <a:latin typeface="Comic Sans MS" pitchFamily="66" charset="0"/>
              </a:rPr>
              <a:t> «</a:t>
            </a:r>
            <a:r>
              <a:rPr lang="ru-RU" altLang="uk-UA" dirty="0" err="1" smtClean="0">
                <a:solidFill>
                  <a:schemeClr val="bg1"/>
                </a:solidFill>
                <a:latin typeface="Comic Sans MS" pitchFamily="66" charset="0"/>
              </a:rPr>
              <a:t>Історична</a:t>
            </a:r>
            <a:r>
              <a:rPr lang="ru-RU" altLang="uk-UA" dirty="0" smtClean="0">
                <a:solidFill>
                  <a:schemeClr val="bg1"/>
                </a:solidFill>
                <a:latin typeface="Comic Sans MS" pitchFamily="66" charset="0"/>
              </a:rPr>
              <a:t>»</a:t>
            </a:r>
            <a:endParaRPr lang="ru-RU" altLang="uk-UA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20487" name="Picture 7" descr="4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uk-UA" sz="2000" dirty="0" smtClean="0"/>
              <a:t> </a:t>
            </a:r>
            <a:endParaRPr lang="ru-RU" altLang="uk-UA" sz="2000" dirty="0"/>
          </a:p>
          <a:p>
            <a:pPr>
              <a:lnSpc>
                <a:spcPct val="80000"/>
              </a:lnSpc>
              <a:buFontTx/>
              <a:buBlip>
                <a:blip r:embed="rId7"/>
              </a:buBlip>
            </a:pPr>
            <a:endParaRPr lang="ru-RU" altLang="uk-UA" sz="2000" dirty="0"/>
          </a:p>
          <a:p>
            <a:pPr>
              <a:lnSpc>
                <a:spcPct val="80000"/>
              </a:lnSpc>
              <a:buFontTx/>
              <a:buBlip>
                <a:blip r:embed="rId7"/>
              </a:buBlip>
            </a:pPr>
            <a:endParaRPr lang="ru-RU" altLang="uk-UA" sz="2000" dirty="0"/>
          </a:p>
          <a:p>
            <a:pPr>
              <a:lnSpc>
                <a:spcPct val="80000"/>
              </a:lnSpc>
              <a:buFontTx/>
              <a:buNone/>
            </a:pPr>
            <a:endParaRPr lang="ru-RU" altLang="uk-UA" sz="20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uk-UA" sz="2000" dirty="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altLang="uk-UA" sz="2000" dirty="0"/>
          </a:p>
        </p:txBody>
      </p:sp>
      <p:graphicFrame>
        <p:nvGraphicFramePr>
          <p:cNvPr id="5" name="Объект 4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336449"/>
              </p:ext>
            </p:extLst>
          </p:nvPr>
        </p:nvGraphicFramePr>
        <p:xfrm>
          <a:off x="1691680" y="2204864"/>
          <a:ext cx="5760640" cy="3960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Презентация" r:id="rId8" imgW="4570610" imgH="3427576" progId="PowerPoint.Show.12">
                  <p:link updateAutomatic="1"/>
                </p:oleObj>
              </mc:Choice>
              <mc:Fallback>
                <p:oleObj name="Презентация" r:id="rId8" imgW="4570610" imgH="3427576" progId="PowerPoint.Show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691680" y="2204864"/>
                        <a:ext cx="5760640" cy="3960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5153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1" name="Picture 3" descr="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496300" cy="1143000"/>
          </a:xfrm>
        </p:spPr>
        <p:txBody>
          <a:bodyPr/>
          <a:lstStyle/>
          <a:p>
            <a:r>
              <a:rPr lang="ru-RU" altLang="uk-UA" b="1" dirty="0" err="1" smtClean="0">
                <a:solidFill>
                  <a:schemeClr val="bg1"/>
                </a:solidFill>
                <a:latin typeface="Comic Sans MS" pitchFamily="66" charset="0"/>
              </a:rPr>
              <a:t>Станція</a:t>
            </a:r>
            <a: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  <a:t> «</a:t>
            </a:r>
            <a:r>
              <a:rPr lang="ru-RU" altLang="uk-UA" b="1" dirty="0" err="1" smtClean="0">
                <a:solidFill>
                  <a:schemeClr val="bg1"/>
                </a:solidFill>
                <a:latin typeface="Comic Sans MS" pitchFamily="66" charset="0"/>
              </a:rPr>
              <a:t>Унція</a:t>
            </a:r>
            <a: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  <a:t>»</a:t>
            </a:r>
            <a:endParaRPr lang="ru-RU" altLang="uk-UA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32774" name="Picture 6" descr="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5" name="Picture 7" descr="4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6237288"/>
            <a:ext cx="32289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42"/>
          <a:stretch/>
        </p:blipFill>
        <p:spPr bwMode="auto">
          <a:xfrm>
            <a:off x="845567" y="2088107"/>
            <a:ext cx="7168185" cy="3861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6" name="Picture 8" descr="4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3638550"/>
            <a:ext cx="1514475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810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1" name="Picture 3" descr="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496300" cy="1143000"/>
          </a:xfrm>
        </p:spPr>
        <p:txBody>
          <a:bodyPr/>
          <a:lstStyle/>
          <a:p>
            <a:r>
              <a:rPr lang="ru-RU" altLang="uk-UA" b="1" dirty="0" err="1" smtClean="0">
                <a:solidFill>
                  <a:schemeClr val="bg1"/>
                </a:solidFill>
                <a:latin typeface="Comic Sans MS" pitchFamily="66" charset="0"/>
              </a:rPr>
              <a:t>Станція</a:t>
            </a:r>
            <a: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  <a:t> «</a:t>
            </a:r>
            <a:r>
              <a:rPr lang="ru-RU" altLang="uk-UA" b="1" dirty="0" err="1" smtClean="0">
                <a:solidFill>
                  <a:schemeClr val="bg1"/>
                </a:solidFill>
                <a:latin typeface="Comic Sans MS" pitchFamily="66" charset="0"/>
              </a:rPr>
              <a:t>Флори</a:t>
            </a:r>
            <a: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  <a:t> та </a:t>
            </a:r>
            <a:r>
              <a:rPr lang="ru-RU" altLang="uk-UA" b="1" dirty="0" err="1" smtClean="0">
                <a:solidFill>
                  <a:schemeClr val="bg1"/>
                </a:solidFill>
                <a:latin typeface="Comic Sans MS" pitchFamily="66" charset="0"/>
              </a:rPr>
              <a:t>фауни</a:t>
            </a:r>
            <a: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  <a:t>»</a:t>
            </a:r>
            <a:endParaRPr lang="ru-RU" altLang="uk-UA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32774" name="Picture 6" descr="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5" name="Picture 7" descr="4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6237288"/>
            <a:ext cx="32289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6" name="Picture 8" descr="4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3638550"/>
            <a:ext cx="1514475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altLang="uk-UA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uk-UA" b="1" dirty="0" smtClean="0">
                <a:latin typeface="Tahoma" panose="020B0604030504040204" pitchFamily="34" charset="0"/>
                <a:cs typeface="Tahoma" panose="020B0604030504040204" pitchFamily="34" charset="0"/>
              </a:rPr>
              <a:t>Задача №1</a:t>
            </a:r>
          </a:p>
          <a:p>
            <a:pPr marL="0" indent="0" algn="just">
              <a:buNone/>
            </a:pP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ru-RU" altLang="uk-UA" b="1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Тривалість</a:t>
            </a:r>
            <a:r>
              <a:rPr lang="ru-RU" altLang="uk-UA" b="1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uk-UA" b="1" dirty="0" err="1">
                <a:latin typeface="Tahoma" panose="020B0604030504040204" pitchFamily="34" charset="0"/>
                <a:cs typeface="Tahoma" panose="020B0604030504040204" pitchFamily="34" charset="0"/>
              </a:rPr>
              <a:t>життя</a:t>
            </a: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uk-UA" b="1" dirty="0" err="1">
                <a:latin typeface="Tahoma" panose="020B0604030504040204" pitchFamily="34" charset="0"/>
                <a:cs typeface="Tahoma" panose="020B0604030504040204" pitchFamily="34" charset="0"/>
              </a:rPr>
              <a:t>берези</a:t>
            </a: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 150 </a:t>
            </a:r>
            <a:r>
              <a:rPr lang="ru-RU" altLang="uk-UA" b="1" dirty="0" err="1">
                <a:latin typeface="Tahoma" panose="020B0604030504040204" pitchFamily="34" charset="0"/>
                <a:cs typeface="Tahoma" panose="020B0604030504040204" pitchFamily="34" charset="0"/>
              </a:rPr>
              <a:t>років</a:t>
            </a: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. Сосна </a:t>
            </a:r>
            <a:r>
              <a:rPr lang="ru-RU" altLang="uk-UA" b="1" dirty="0" err="1">
                <a:latin typeface="Tahoma" panose="020B0604030504040204" pitchFamily="34" charset="0"/>
                <a:cs typeface="Tahoma" panose="020B0604030504040204" pitchFamily="34" charset="0"/>
              </a:rPr>
              <a:t>живе</a:t>
            </a: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uk-UA" b="1" dirty="0" smtClean="0">
                <a:latin typeface="Tahoma" panose="020B0604030504040204" pitchFamily="34" charset="0"/>
                <a:cs typeface="Tahoma" panose="020B0604030504040204" pitchFamily="34" charset="0"/>
              </a:rPr>
              <a:t>у     рази    </a:t>
            </a:r>
            <a:r>
              <a:rPr lang="ru-RU" altLang="uk-UA" b="1" dirty="0" err="1">
                <a:latin typeface="Tahoma" panose="020B0604030504040204" pitchFamily="34" charset="0"/>
                <a:cs typeface="Tahoma" panose="020B0604030504040204" pitchFamily="34" charset="0"/>
              </a:rPr>
              <a:t>довше</a:t>
            </a: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uk-UA" b="1" dirty="0" err="1">
                <a:latin typeface="Tahoma" panose="020B0604030504040204" pitchFamily="34" charset="0"/>
                <a:cs typeface="Tahoma" panose="020B0604030504040204" pitchFamily="34" charset="0"/>
              </a:rPr>
              <a:t>берези</a:t>
            </a: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. Мамонтове дерево </a:t>
            </a:r>
            <a:r>
              <a:rPr lang="ru-RU" altLang="uk-UA" b="1" dirty="0" err="1">
                <a:latin typeface="Tahoma" panose="020B0604030504040204" pitchFamily="34" charset="0"/>
                <a:cs typeface="Tahoma" panose="020B0604030504040204" pitchFamily="34" charset="0"/>
              </a:rPr>
              <a:t>живе</a:t>
            </a: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 у 5 </a:t>
            </a:r>
            <a:r>
              <a:rPr lang="ru-RU" altLang="uk-UA" b="1" dirty="0" err="1">
                <a:latin typeface="Tahoma" panose="020B0604030504040204" pitchFamily="34" charset="0"/>
                <a:cs typeface="Tahoma" panose="020B0604030504040204" pitchFamily="34" charset="0"/>
              </a:rPr>
              <a:t>разів</a:t>
            </a: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uk-UA" b="1" dirty="0" err="1">
                <a:latin typeface="Tahoma" panose="020B0604030504040204" pitchFamily="34" charset="0"/>
                <a:cs typeface="Tahoma" panose="020B0604030504040204" pitchFamily="34" charset="0"/>
              </a:rPr>
              <a:t>довше</a:t>
            </a: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 за сосну. Яка </a:t>
            </a:r>
            <a:r>
              <a:rPr lang="ru-RU" altLang="uk-UA" b="1" dirty="0" err="1">
                <a:latin typeface="Tahoma" panose="020B0604030504040204" pitchFamily="34" charset="0"/>
                <a:cs typeface="Tahoma" panose="020B0604030504040204" pitchFamily="34" charset="0"/>
              </a:rPr>
              <a:t>тривалість</a:t>
            </a: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uk-UA" b="1" dirty="0" err="1">
                <a:latin typeface="Tahoma" panose="020B0604030504040204" pitchFamily="34" charset="0"/>
                <a:cs typeface="Tahoma" panose="020B0604030504040204" pitchFamily="34" charset="0"/>
              </a:rPr>
              <a:t>життя</a:t>
            </a: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 мамонтового дерева?  </a:t>
            </a:r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653729"/>
            <a:ext cx="449762" cy="775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0672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Picture 6" descr="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2617"/>
          <p:cNvGrpSpPr>
            <a:grpSpLocks/>
          </p:cNvGrpSpPr>
          <p:nvPr/>
        </p:nvGrpSpPr>
        <p:grpSpPr bwMode="auto">
          <a:xfrm>
            <a:off x="7013700" y="884995"/>
            <a:ext cx="1716087" cy="5029200"/>
            <a:chOff x="4305" y="1152"/>
            <a:chExt cx="1081" cy="3168"/>
          </a:xfrm>
        </p:grpSpPr>
        <p:grpSp>
          <p:nvGrpSpPr>
            <p:cNvPr id="12" name="Group 2614"/>
            <p:cNvGrpSpPr>
              <a:grpSpLocks/>
            </p:cNvGrpSpPr>
            <p:nvPr/>
          </p:nvGrpSpPr>
          <p:grpSpPr bwMode="auto">
            <a:xfrm>
              <a:off x="4305" y="1152"/>
              <a:ext cx="1081" cy="3168"/>
              <a:chOff x="4305" y="1152"/>
              <a:chExt cx="1081" cy="3168"/>
            </a:xfrm>
          </p:grpSpPr>
          <p:pic>
            <p:nvPicPr>
              <p:cNvPr id="15" name="Picture 2604" descr="mammoth_tree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05" y="1152"/>
                <a:ext cx="1081" cy="3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" name="Freeform 2613"/>
              <p:cNvSpPr>
                <a:spLocks/>
              </p:cNvSpPr>
              <p:nvPr/>
            </p:nvSpPr>
            <p:spPr bwMode="auto">
              <a:xfrm>
                <a:off x="4346" y="1193"/>
                <a:ext cx="1005" cy="1632"/>
              </a:xfrm>
              <a:custGeom>
                <a:avLst/>
                <a:gdLst>
                  <a:gd name="T0" fmla="*/ 505 w 1005"/>
                  <a:gd name="T1" fmla="*/ 22 h 1632"/>
                  <a:gd name="T2" fmla="*/ 367 w 1005"/>
                  <a:gd name="T3" fmla="*/ 130 h 1632"/>
                  <a:gd name="T4" fmla="*/ 373 w 1005"/>
                  <a:gd name="T5" fmla="*/ 232 h 1632"/>
                  <a:gd name="T6" fmla="*/ 307 w 1005"/>
                  <a:gd name="T7" fmla="*/ 304 h 1632"/>
                  <a:gd name="T8" fmla="*/ 259 w 1005"/>
                  <a:gd name="T9" fmla="*/ 358 h 1632"/>
                  <a:gd name="T10" fmla="*/ 229 w 1005"/>
                  <a:gd name="T11" fmla="*/ 430 h 1632"/>
                  <a:gd name="T12" fmla="*/ 217 w 1005"/>
                  <a:gd name="T13" fmla="*/ 484 h 1632"/>
                  <a:gd name="T14" fmla="*/ 163 w 1005"/>
                  <a:gd name="T15" fmla="*/ 520 h 1632"/>
                  <a:gd name="T16" fmla="*/ 187 w 1005"/>
                  <a:gd name="T17" fmla="*/ 628 h 1632"/>
                  <a:gd name="T18" fmla="*/ 127 w 1005"/>
                  <a:gd name="T19" fmla="*/ 694 h 1632"/>
                  <a:gd name="T20" fmla="*/ 187 w 1005"/>
                  <a:gd name="T21" fmla="*/ 700 h 1632"/>
                  <a:gd name="T22" fmla="*/ 145 w 1005"/>
                  <a:gd name="T23" fmla="*/ 796 h 1632"/>
                  <a:gd name="T24" fmla="*/ 79 w 1005"/>
                  <a:gd name="T25" fmla="*/ 916 h 1632"/>
                  <a:gd name="T26" fmla="*/ 49 w 1005"/>
                  <a:gd name="T27" fmla="*/ 1018 h 1632"/>
                  <a:gd name="T28" fmla="*/ 109 w 1005"/>
                  <a:gd name="T29" fmla="*/ 1102 h 1632"/>
                  <a:gd name="T30" fmla="*/ 67 w 1005"/>
                  <a:gd name="T31" fmla="*/ 1150 h 1632"/>
                  <a:gd name="T32" fmla="*/ 223 w 1005"/>
                  <a:gd name="T33" fmla="*/ 1162 h 1632"/>
                  <a:gd name="T34" fmla="*/ 319 w 1005"/>
                  <a:gd name="T35" fmla="*/ 1180 h 1632"/>
                  <a:gd name="T36" fmla="*/ 79 w 1005"/>
                  <a:gd name="T37" fmla="*/ 1270 h 1632"/>
                  <a:gd name="T38" fmla="*/ 1 w 1005"/>
                  <a:gd name="T39" fmla="*/ 1366 h 1632"/>
                  <a:gd name="T40" fmla="*/ 49 w 1005"/>
                  <a:gd name="T41" fmla="*/ 1426 h 1632"/>
                  <a:gd name="T42" fmla="*/ 121 w 1005"/>
                  <a:gd name="T43" fmla="*/ 1474 h 1632"/>
                  <a:gd name="T44" fmla="*/ 193 w 1005"/>
                  <a:gd name="T45" fmla="*/ 1438 h 1632"/>
                  <a:gd name="T46" fmla="*/ 301 w 1005"/>
                  <a:gd name="T47" fmla="*/ 1336 h 1632"/>
                  <a:gd name="T48" fmla="*/ 361 w 1005"/>
                  <a:gd name="T49" fmla="*/ 1408 h 1632"/>
                  <a:gd name="T50" fmla="*/ 271 w 1005"/>
                  <a:gd name="T51" fmla="*/ 1516 h 1632"/>
                  <a:gd name="T52" fmla="*/ 313 w 1005"/>
                  <a:gd name="T53" fmla="*/ 1570 h 1632"/>
                  <a:gd name="T54" fmla="*/ 469 w 1005"/>
                  <a:gd name="T55" fmla="*/ 1546 h 1632"/>
                  <a:gd name="T56" fmla="*/ 757 w 1005"/>
                  <a:gd name="T57" fmla="*/ 1510 h 1632"/>
                  <a:gd name="T58" fmla="*/ 703 w 1005"/>
                  <a:gd name="T59" fmla="*/ 1576 h 1632"/>
                  <a:gd name="T60" fmla="*/ 787 w 1005"/>
                  <a:gd name="T61" fmla="*/ 1546 h 1632"/>
                  <a:gd name="T62" fmla="*/ 835 w 1005"/>
                  <a:gd name="T63" fmla="*/ 1516 h 1632"/>
                  <a:gd name="T64" fmla="*/ 859 w 1005"/>
                  <a:gd name="T65" fmla="*/ 1468 h 1632"/>
                  <a:gd name="T66" fmla="*/ 889 w 1005"/>
                  <a:gd name="T67" fmla="*/ 1402 h 1632"/>
                  <a:gd name="T68" fmla="*/ 934 w 1005"/>
                  <a:gd name="T69" fmla="*/ 1255 h 1632"/>
                  <a:gd name="T70" fmla="*/ 853 w 1005"/>
                  <a:gd name="T71" fmla="*/ 1180 h 1632"/>
                  <a:gd name="T72" fmla="*/ 805 w 1005"/>
                  <a:gd name="T73" fmla="*/ 1108 h 1632"/>
                  <a:gd name="T74" fmla="*/ 793 w 1005"/>
                  <a:gd name="T75" fmla="*/ 1210 h 1632"/>
                  <a:gd name="T76" fmla="*/ 703 w 1005"/>
                  <a:gd name="T77" fmla="*/ 1228 h 1632"/>
                  <a:gd name="T78" fmla="*/ 793 w 1005"/>
                  <a:gd name="T79" fmla="*/ 1054 h 1632"/>
                  <a:gd name="T80" fmla="*/ 883 w 1005"/>
                  <a:gd name="T81" fmla="*/ 1138 h 1632"/>
                  <a:gd name="T82" fmla="*/ 961 w 1005"/>
                  <a:gd name="T83" fmla="*/ 1096 h 1632"/>
                  <a:gd name="T84" fmla="*/ 979 w 1005"/>
                  <a:gd name="T85" fmla="*/ 994 h 1632"/>
                  <a:gd name="T86" fmla="*/ 973 w 1005"/>
                  <a:gd name="T87" fmla="*/ 934 h 1632"/>
                  <a:gd name="T88" fmla="*/ 961 w 1005"/>
                  <a:gd name="T89" fmla="*/ 856 h 1632"/>
                  <a:gd name="T90" fmla="*/ 985 w 1005"/>
                  <a:gd name="T91" fmla="*/ 736 h 1632"/>
                  <a:gd name="T92" fmla="*/ 997 w 1005"/>
                  <a:gd name="T93" fmla="*/ 640 h 1632"/>
                  <a:gd name="T94" fmla="*/ 919 w 1005"/>
                  <a:gd name="T95" fmla="*/ 586 h 1632"/>
                  <a:gd name="T96" fmla="*/ 847 w 1005"/>
                  <a:gd name="T97" fmla="*/ 520 h 1632"/>
                  <a:gd name="T98" fmla="*/ 673 w 1005"/>
                  <a:gd name="T99" fmla="*/ 496 h 1632"/>
                  <a:gd name="T100" fmla="*/ 847 w 1005"/>
                  <a:gd name="T101" fmla="*/ 484 h 1632"/>
                  <a:gd name="T102" fmla="*/ 823 w 1005"/>
                  <a:gd name="T103" fmla="*/ 376 h 1632"/>
                  <a:gd name="T104" fmla="*/ 727 w 1005"/>
                  <a:gd name="T105" fmla="*/ 376 h 1632"/>
                  <a:gd name="T106" fmla="*/ 673 w 1005"/>
                  <a:gd name="T107" fmla="*/ 442 h 1632"/>
                  <a:gd name="T108" fmla="*/ 595 w 1005"/>
                  <a:gd name="T109" fmla="*/ 358 h 1632"/>
                  <a:gd name="T110" fmla="*/ 655 w 1005"/>
                  <a:gd name="T111" fmla="*/ 340 h 1632"/>
                  <a:gd name="T112" fmla="*/ 787 w 1005"/>
                  <a:gd name="T113" fmla="*/ 322 h 1632"/>
                  <a:gd name="T114" fmla="*/ 721 w 1005"/>
                  <a:gd name="T115" fmla="*/ 190 h 1632"/>
                  <a:gd name="T116" fmla="*/ 619 w 1005"/>
                  <a:gd name="T117" fmla="*/ 118 h 1632"/>
                  <a:gd name="T118" fmla="*/ 598 w 1005"/>
                  <a:gd name="T119" fmla="*/ 7 h 163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005"/>
                  <a:gd name="T181" fmla="*/ 0 h 1632"/>
                  <a:gd name="T182" fmla="*/ 1005 w 1005"/>
                  <a:gd name="T183" fmla="*/ 1632 h 1632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005" h="1632">
                    <a:moveTo>
                      <a:pt x="577" y="22"/>
                    </a:moveTo>
                    <a:cubicBezTo>
                      <a:pt x="569" y="22"/>
                      <a:pt x="562" y="7"/>
                      <a:pt x="550" y="7"/>
                    </a:cubicBezTo>
                    <a:cubicBezTo>
                      <a:pt x="538" y="7"/>
                      <a:pt x="521" y="15"/>
                      <a:pt x="505" y="22"/>
                    </a:cubicBezTo>
                    <a:cubicBezTo>
                      <a:pt x="489" y="29"/>
                      <a:pt x="462" y="40"/>
                      <a:pt x="451" y="52"/>
                    </a:cubicBezTo>
                    <a:cubicBezTo>
                      <a:pt x="440" y="64"/>
                      <a:pt x="453" y="81"/>
                      <a:pt x="439" y="94"/>
                    </a:cubicBezTo>
                    <a:cubicBezTo>
                      <a:pt x="425" y="107"/>
                      <a:pt x="382" y="115"/>
                      <a:pt x="367" y="130"/>
                    </a:cubicBezTo>
                    <a:cubicBezTo>
                      <a:pt x="352" y="145"/>
                      <a:pt x="348" y="170"/>
                      <a:pt x="349" y="184"/>
                    </a:cubicBezTo>
                    <a:cubicBezTo>
                      <a:pt x="350" y="198"/>
                      <a:pt x="369" y="206"/>
                      <a:pt x="373" y="214"/>
                    </a:cubicBezTo>
                    <a:cubicBezTo>
                      <a:pt x="377" y="222"/>
                      <a:pt x="378" y="228"/>
                      <a:pt x="373" y="232"/>
                    </a:cubicBezTo>
                    <a:cubicBezTo>
                      <a:pt x="368" y="236"/>
                      <a:pt x="347" y="231"/>
                      <a:pt x="343" y="238"/>
                    </a:cubicBezTo>
                    <a:cubicBezTo>
                      <a:pt x="339" y="245"/>
                      <a:pt x="355" y="263"/>
                      <a:pt x="349" y="274"/>
                    </a:cubicBezTo>
                    <a:cubicBezTo>
                      <a:pt x="343" y="285"/>
                      <a:pt x="311" y="292"/>
                      <a:pt x="307" y="304"/>
                    </a:cubicBezTo>
                    <a:cubicBezTo>
                      <a:pt x="303" y="316"/>
                      <a:pt x="329" y="338"/>
                      <a:pt x="325" y="346"/>
                    </a:cubicBezTo>
                    <a:cubicBezTo>
                      <a:pt x="321" y="354"/>
                      <a:pt x="294" y="350"/>
                      <a:pt x="283" y="352"/>
                    </a:cubicBezTo>
                    <a:cubicBezTo>
                      <a:pt x="272" y="354"/>
                      <a:pt x="263" y="352"/>
                      <a:pt x="259" y="358"/>
                    </a:cubicBezTo>
                    <a:cubicBezTo>
                      <a:pt x="255" y="364"/>
                      <a:pt x="256" y="378"/>
                      <a:pt x="259" y="388"/>
                    </a:cubicBezTo>
                    <a:cubicBezTo>
                      <a:pt x="262" y="398"/>
                      <a:pt x="282" y="411"/>
                      <a:pt x="277" y="418"/>
                    </a:cubicBezTo>
                    <a:cubicBezTo>
                      <a:pt x="272" y="425"/>
                      <a:pt x="236" y="424"/>
                      <a:pt x="229" y="430"/>
                    </a:cubicBezTo>
                    <a:cubicBezTo>
                      <a:pt x="222" y="436"/>
                      <a:pt x="229" y="445"/>
                      <a:pt x="235" y="454"/>
                    </a:cubicBezTo>
                    <a:cubicBezTo>
                      <a:pt x="241" y="463"/>
                      <a:pt x="268" y="479"/>
                      <a:pt x="265" y="484"/>
                    </a:cubicBezTo>
                    <a:cubicBezTo>
                      <a:pt x="262" y="489"/>
                      <a:pt x="232" y="486"/>
                      <a:pt x="217" y="484"/>
                    </a:cubicBezTo>
                    <a:cubicBezTo>
                      <a:pt x="202" y="482"/>
                      <a:pt x="186" y="471"/>
                      <a:pt x="175" y="472"/>
                    </a:cubicBezTo>
                    <a:cubicBezTo>
                      <a:pt x="164" y="473"/>
                      <a:pt x="153" y="482"/>
                      <a:pt x="151" y="490"/>
                    </a:cubicBezTo>
                    <a:cubicBezTo>
                      <a:pt x="149" y="498"/>
                      <a:pt x="165" y="510"/>
                      <a:pt x="163" y="520"/>
                    </a:cubicBezTo>
                    <a:cubicBezTo>
                      <a:pt x="161" y="530"/>
                      <a:pt x="134" y="541"/>
                      <a:pt x="139" y="550"/>
                    </a:cubicBezTo>
                    <a:cubicBezTo>
                      <a:pt x="144" y="559"/>
                      <a:pt x="185" y="561"/>
                      <a:pt x="193" y="574"/>
                    </a:cubicBezTo>
                    <a:cubicBezTo>
                      <a:pt x="201" y="587"/>
                      <a:pt x="194" y="615"/>
                      <a:pt x="187" y="628"/>
                    </a:cubicBezTo>
                    <a:cubicBezTo>
                      <a:pt x="180" y="641"/>
                      <a:pt x="164" y="647"/>
                      <a:pt x="151" y="652"/>
                    </a:cubicBezTo>
                    <a:cubicBezTo>
                      <a:pt x="138" y="657"/>
                      <a:pt x="113" y="651"/>
                      <a:pt x="109" y="658"/>
                    </a:cubicBezTo>
                    <a:cubicBezTo>
                      <a:pt x="105" y="665"/>
                      <a:pt x="129" y="681"/>
                      <a:pt x="127" y="694"/>
                    </a:cubicBezTo>
                    <a:cubicBezTo>
                      <a:pt x="125" y="707"/>
                      <a:pt x="98" y="726"/>
                      <a:pt x="97" y="736"/>
                    </a:cubicBezTo>
                    <a:cubicBezTo>
                      <a:pt x="96" y="746"/>
                      <a:pt x="106" y="760"/>
                      <a:pt x="121" y="754"/>
                    </a:cubicBezTo>
                    <a:cubicBezTo>
                      <a:pt x="136" y="748"/>
                      <a:pt x="174" y="706"/>
                      <a:pt x="187" y="700"/>
                    </a:cubicBezTo>
                    <a:cubicBezTo>
                      <a:pt x="200" y="694"/>
                      <a:pt x="189" y="701"/>
                      <a:pt x="199" y="718"/>
                    </a:cubicBezTo>
                    <a:cubicBezTo>
                      <a:pt x="209" y="735"/>
                      <a:pt x="256" y="789"/>
                      <a:pt x="247" y="802"/>
                    </a:cubicBezTo>
                    <a:cubicBezTo>
                      <a:pt x="238" y="815"/>
                      <a:pt x="172" y="786"/>
                      <a:pt x="145" y="796"/>
                    </a:cubicBezTo>
                    <a:cubicBezTo>
                      <a:pt x="118" y="806"/>
                      <a:pt x="87" y="844"/>
                      <a:pt x="85" y="862"/>
                    </a:cubicBezTo>
                    <a:cubicBezTo>
                      <a:pt x="83" y="880"/>
                      <a:pt x="134" y="895"/>
                      <a:pt x="133" y="904"/>
                    </a:cubicBezTo>
                    <a:cubicBezTo>
                      <a:pt x="132" y="913"/>
                      <a:pt x="91" y="908"/>
                      <a:pt x="79" y="916"/>
                    </a:cubicBezTo>
                    <a:cubicBezTo>
                      <a:pt x="67" y="924"/>
                      <a:pt x="61" y="938"/>
                      <a:pt x="61" y="952"/>
                    </a:cubicBezTo>
                    <a:cubicBezTo>
                      <a:pt x="61" y="966"/>
                      <a:pt x="81" y="989"/>
                      <a:pt x="79" y="1000"/>
                    </a:cubicBezTo>
                    <a:cubicBezTo>
                      <a:pt x="77" y="1011"/>
                      <a:pt x="51" y="1005"/>
                      <a:pt x="49" y="1018"/>
                    </a:cubicBezTo>
                    <a:cubicBezTo>
                      <a:pt x="47" y="1031"/>
                      <a:pt x="53" y="1072"/>
                      <a:pt x="67" y="1078"/>
                    </a:cubicBezTo>
                    <a:cubicBezTo>
                      <a:pt x="81" y="1084"/>
                      <a:pt x="126" y="1050"/>
                      <a:pt x="133" y="1054"/>
                    </a:cubicBezTo>
                    <a:cubicBezTo>
                      <a:pt x="140" y="1058"/>
                      <a:pt x="122" y="1095"/>
                      <a:pt x="109" y="1102"/>
                    </a:cubicBezTo>
                    <a:cubicBezTo>
                      <a:pt x="96" y="1109"/>
                      <a:pt x="63" y="1093"/>
                      <a:pt x="55" y="1096"/>
                    </a:cubicBezTo>
                    <a:cubicBezTo>
                      <a:pt x="47" y="1099"/>
                      <a:pt x="59" y="1111"/>
                      <a:pt x="61" y="1120"/>
                    </a:cubicBezTo>
                    <a:cubicBezTo>
                      <a:pt x="63" y="1129"/>
                      <a:pt x="55" y="1142"/>
                      <a:pt x="67" y="1150"/>
                    </a:cubicBezTo>
                    <a:cubicBezTo>
                      <a:pt x="79" y="1158"/>
                      <a:pt x="108" y="1173"/>
                      <a:pt x="133" y="1168"/>
                    </a:cubicBezTo>
                    <a:cubicBezTo>
                      <a:pt x="158" y="1163"/>
                      <a:pt x="202" y="1121"/>
                      <a:pt x="217" y="1120"/>
                    </a:cubicBezTo>
                    <a:cubicBezTo>
                      <a:pt x="232" y="1119"/>
                      <a:pt x="215" y="1160"/>
                      <a:pt x="223" y="1162"/>
                    </a:cubicBezTo>
                    <a:cubicBezTo>
                      <a:pt x="231" y="1164"/>
                      <a:pt x="249" y="1133"/>
                      <a:pt x="265" y="1132"/>
                    </a:cubicBezTo>
                    <a:cubicBezTo>
                      <a:pt x="281" y="1131"/>
                      <a:pt x="310" y="1148"/>
                      <a:pt x="319" y="1156"/>
                    </a:cubicBezTo>
                    <a:cubicBezTo>
                      <a:pt x="328" y="1164"/>
                      <a:pt x="337" y="1174"/>
                      <a:pt x="319" y="1180"/>
                    </a:cubicBezTo>
                    <a:cubicBezTo>
                      <a:pt x="301" y="1186"/>
                      <a:pt x="247" y="1186"/>
                      <a:pt x="211" y="1192"/>
                    </a:cubicBezTo>
                    <a:cubicBezTo>
                      <a:pt x="175" y="1198"/>
                      <a:pt x="125" y="1203"/>
                      <a:pt x="103" y="1216"/>
                    </a:cubicBezTo>
                    <a:cubicBezTo>
                      <a:pt x="81" y="1229"/>
                      <a:pt x="91" y="1258"/>
                      <a:pt x="79" y="1270"/>
                    </a:cubicBezTo>
                    <a:cubicBezTo>
                      <a:pt x="67" y="1282"/>
                      <a:pt x="39" y="1278"/>
                      <a:pt x="31" y="1288"/>
                    </a:cubicBezTo>
                    <a:cubicBezTo>
                      <a:pt x="23" y="1298"/>
                      <a:pt x="36" y="1317"/>
                      <a:pt x="31" y="1330"/>
                    </a:cubicBezTo>
                    <a:cubicBezTo>
                      <a:pt x="26" y="1343"/>
                      <a:pt x="2" y="1355"/>
                      <a:pt x="1" y="1366"/>
                    </a:cubicBezTo>
                    <a:cubicBezTo>
                      <a:pt x="0" y="1377"/>
                      <a:pt x="14" y="1395"/>
                      <a:pt x="22" y="1399"/>
                    </a:cubicBezTo>
                    <a:cubicBezTo>
                      <a:pt x="30" y="1403"/>
                      <a:pt x="45" y="1386"/>
                      <a:pt x="49" y="1390"/>
                    </a:cubicBezTo>
                    <a:cubicBezTo>
                      <a:pt x="53" y="1394"/>
                      <a:pt x="43" y="1425"/>
                      <a:pt x="49" y="1426"/>
                    </a:cubicBezTo>
                    <a:cubicBezTo>
                      <a:pt x="55" y="1427"/>
                      <a:pt x="78" y="1390"/>
                      <a:pt x="85" y="1396"/>
                    </a:cubicBezTo>
                    <a:cubicBezTo>
                      <a:pt x="92" y="1402"/>
                      <a:pt x="85" y="1449"/>
                      <a:pt x="91" y="1462"/>
                    </a:cubicBezTo>
                    <a:cubicBezTo>
                      <a:pt x="97" y="1475"/>
                      <a:pt x="116" y="1482"/>
                      <a:pt x="121" y="1474"/>
                    </a:cubicBezTo>
                    <a:cubicBezTo>
                      <a:pt x="126" y="1466"/>
                      <a:pt x="114" y="1417"/>
                      <a:pt x="121" y="1414"/>
                    </a:cubicBezTo>
                    <a:cubicBezTo>
                      <a:pt x="128" y="1411"/>
                      <a:pt x="151" y="1452"/>
                      <a:pt x="163" y="1456"/>
                    </a:cubicBezTo>
                    <a:cubicBezTo>
                      <a:pt x="175" y="1460"/>
                      <a:pt x="185" y="1449"/>
                      <a:pt x="193" y="1438"/>
                    </a:cubicBezTo>
                    <a:cubicBezTo>
                      <a:pt x="201" y="1427"/>
                      <a:pt x="198" y="1405"/>
                      <a:pt x="211" y="1390"/>
                    </a:cubicBezTo>
                    <a:cubicBezTo>
                      <a:pt x="224" y="1375"/>
                      <a:pt x="256" y="1357"/>
                      <a:pt x="271" y="1348"/>
                    </a:cubicBezTo>
                    <a:cubicBezTo>
                      <a:pt x="286" y="1339"/>
                      <a:pt x="284" y="1337"/>
                      <a:pt x="301" y="1336"/>
                    </a:cubicBezTo>
                    <a:cubicBezTo>
                      <a:pt x="318" y="1335"/>
                      <a:pt x="346" y="1331"/>
                      <a:pt x="373" y="1342"/>
                    </a:cubicBezTo>
                    <a:cubicBezTo>
                      <a:pt x="400" y="1353"/>
                      <a:pt x="465" y="1391"/>
                      <a:pt x="463" y="1402"/>
                    </a:cubicBezTo>
                    <a:cubicBezTo>
                      <a:pt x="461" y="1413"/>
                      <a:pt x="386" y="1402"/>
                      <a:pt x="361" y="1408"/>
                    </a:cubicBezTo>
                    <a:cubicBezTo>
                      <a:pt x="336" y="1414"/>
                      <a:pt x="329" y="1423"/>
                      <a:pt x="313" y="1438"/>
                    </a:cubicBezTo>
                    <a:cubicBezTo>
                      <a:pt x="297" y="1453"/>
                      <a:pt x="272" y="1485"/>
                      <a:pt x="265" y="1498"/>
                    </a:cubicBezTo>
                    <a:cubicBezTo>
                      <a:pt x="258" y="1511"/>
                      <a:pt x="267" y="1511"/>
                      <a:pt x="271" y="1516"/>
                    </a:cubicBezTo>
                    <a:cubicBezTo>
                      <a:pt x="275" y="1521"/>
                      <a:pt x="283" y="1522"/>
                      <a:pt x="289" y="1528"/>
                    </a:cubicBezTo>
                    <a:cubicBezTo>
                      <a:pt x="295" y="1534"/>
                      <a:pt x="303" y="1545"/>
                      <a:pt x="307" y="1552"/>
                    </a:cubicBezTo>
                    <a:cubicBezTo>
                      <a:pt x="311" y="1559"/>
                      <a:pt x="304" y="1569"/>
                      <a:pt x="313" y="1570"/>
                    </a:cubicBezTo>
                    <a:cubicBezTo>
                      <a:pt x="322" y="1571"/>
                      <a:pt x="351" y="1548"/>
                      <a:pt x="361" y="1558"/>
                    </a:cubicBezTo>
                    <a:cubicBezTo>
                      <a:pt x="371" y="1568"/>
                      <a:pt x="355" y="1632"/>
                      <a:pt x="373" y="1630"/>
                    </a:cubicBezTo>
                    <a:cubicBezTo>
                      <a:pt x="391" y="1628"/>
                      <a:pt x="415" y="1568"/>
                      <a:pt x="469" y="1546"/>
                    </a:cubicBezTo>
                    <a:cubicBezTo>
                      <a:pt x="523" y="1524"/>
                      <a:pt x="650" y="1507"/>
                      <a:pt x="697" y="1498"/>
                    </a:cubicBezTo>
                    <a:cubicBezTo>
                      <a:pt x="744" y="1489"/>
                      <a:pt x="741" y="1490"/>
                      <a:pt x="751" y="1492"/>
                    </a:cubicBezTo>
                    <a:cubicBezTo>
                      <a:pt x="761" y="1494"/>
                      <a:pt x="764" y="1505"/>
                      <a:pt x="757" y="1510"/>
                    </a:cubicBezTo>
                    <a:cubicBezTo>
                      <a:pt x="750" y="1515"/>
                      <a:pt x="710" y="1514"/>
                      <a:pt x="709" y="1522"/>
                    </a:cubicBezTo>
                    <a:cubicBezTo>
                      <a:pt x="708" y="1530"/>
                      <a:pt x="752" y="1549"/>
                      <a:pt x="751" y="1558"/>
                    </a:cubicBezTo>
                    <a:cubicBezTo>
                      <a:pt x="750" y="1567"/>
                      <a:pt x="704" y="1570"/>
                      <a:pt x="703" y="1576"/>
                    </a:cubicBezTo>
                    <a:cubicBezTo>
                      <a:pt x="702" y="1582"/>
                      <a:pt x="736" y="1587"/>
                      <a:pt x="745" y="1594"/>
                    </a:cubicBezTo>
                    <a:cubicBezTo>
                      <a:pt x="754" y="1601"/>
                      <a:pt x="750" y="1626"/>
                      <a:pt x="757" y="1618"/>
                    </a:cubicBezTo>
                    <a:cubicBezTo>
                      <a:pt x="764" y="1610"/>
                      <a:pt x="779" y="1551"/>
                      <a:pt x="787" y="1546"/>
                    </a:cubicBezTo>
                    <a:cubicBezTo>
                      <a:pt x="795" y="1541"/>
                      <a:pt x="797" y="1582"/>
                      <a:pt x="805" y="1588"/>
                    </a:cubicBezTo>
                    <a:cubicBezTo>
                      <a:pt x="813" y="1594"/>
                      <a:pt x="830" y="1594"/>
                      <a:pt x="835" y="1582"/>
                    </a:cubicBezTo>
                    <a:cubicBezTo>
                      <a:pt x="840" y="1570"/>
                      <a:pt x="828" y="1524"/>
                      <a:pt x="835" y="1516"/>
                    </a:cubicBezTo>
                    <a:cubicBezTo>
                      <a:pt x="842" y="1508"/>
                      <a:pt x="869" y="1536"/>
                      <a:pt x="877" y="1534"/>
                    </a:cubicBezTo>
                    <a:cubicBezTo>
                      <a:pt x="885" y="1532"/>
                      <a:pt x="886" y="1515"/>
                      <a:pt x="883" y="1504"/>
                    </a:cubicBezTo>
                    <a:cubicBezTo>
                      <a:pt x="880" y="1493"/>
                      <a:pt x="850" y="1472"/>
                      <a:pt x="859" y="1468"/>
                    </a:cubicBezTo>
                    <a:cubicBezTo>
                      <a:pt x="868" y="1464"/>
                      <a:pt x="924" y="1490"/>
                      <a:pt x="937" y="1480"/>
                    </a:cubicBezTo>
                    <a:cubicBezTo>
                      <a:pt x="950" y="1470"/>
                      <a:pt x="945" y="1421"/>
                      <a:pt x="937" y="1408"/>
                    </a:cubicBezTo>
                    <a:cubicBezTo>
                      <a:pt x="929" y="1395"/>
                      <a:pt x="893" y="1413"/>
                      <a:pt x="889" y="1402"/>
                    </a:cubicBezTo>
                    <a:cubicBezTo>
                      <a:pt x="885" y="1391"/>
                      <a:pt x="901" y="1359"/>
                      <a:pt x="913" y="1342"/>
                    </a:cubicBezTo>
                    <a:cubicBezTo>
                      <a:pt x="925" y="1325"/>
                      <a:pt x="958" y="1314"/>
                      <a:pt x="961" y="1300"/>
                    </a:cubicBezTo>
                    <a:cubicBezTo>
                      <a:pt x="964" y="1286"/>
                      <a:pt x="939" y="1272"/>
                      <a:pt x="934" y="1255"/>
                    </a:cubicBezTo>
                    <a:cubicBezTo>
                      <a:pt x="929" y="1238"/>
                      <a:pt x="938" y="1211"/>
                      <a:pt x="931" y="1198"/>
                    </a:cubicBezTo>
                    <a:cubicBezTo>
                      <a:pt x="924" y="1185"/>
                      <a:pt x="902" y="1177"/>
                      <a:pt x="889" y="1174"/>
                    </a:cubicBezTo>
                    <a:cubicBezTo>
                      <a:pt x="876" y="1171"/>
                      <a:pt x="866" y="1182"/>
                      <a:pt x="853" y="1180"/>
                    </a:cubicBezTo>
                    <a:cubicBezTo>
                      <a:pt x="840" y="1178"/>
                      <a:pt x="817" y="1170"/>
                      <a:pt x="811" y="1162"/>
                    </a:cubicBezTo>
                    <a:cubicBezTo>
                      <a:pt x="805" y="1154"/>
                      <a:pt x="818" y="1141"/>
                      <a:pt x="817" y="1132"/>
                    </a:cubicBezTo>
                    <a:cubicBezTo>
                      <a:pt x="816" y="1123"/>
                      <a:pt x="813" y="1110"/>
                      <a:pt x="805" y="1108"/>
                    </a:cubicBezTo>
                    <a:cubicBezTo>
                      <a:pt x="797" y="1106"/>
                      <a:pt x="779" y="1110"/>
                      <a:pt x="769" y="1120"/>
                    </a:cubicBezTo>
                    <a:cubicBezTo>
                      <a:pt x="759" y="1130"/>
                      <a:pt x="741" y="1153"/>
                      <a:pt x="745" y="1168"/>
                    </a:cubicBezTo>
                    <a:cubicBezTo>
                      <a:pt x="749" y="1183"/>
                      <a:pt x="790" y="1200"/>
                      <a:pt x="793" y="1210"/>
                    </a:cubicBezTo>
                    <a:cubicBezTo>
                      <a:pt x="796" y="1220"/>
                      <a:pt x="773" y="1231"/>
                      <a:pt x="763" y="1228"/>
                    </a:cubicBezTo>
                    <a:cubicBezTo>
                      <a:pt x="753" y="1225"/>
                      <a:pt x="743" y="1192"/>
                      <a:pt x="733" y="1192"/>
                    </a:cubicBezTo>
                    <a:cubicBezTo>
                      <a:pt x="723" y="1192"/>
                      <a:pt x="703" y="1214"/>
                      <a:pt x="703" y="1228"/>
                    </a:cubicBezTo>
                    <a:cubicBezTo>
                      <a:pt x="703" y="1242"/>
                      <a:pt x="741" y="1281"/>
                      <a:pt x="733" y="1276"/>
                    </a:cubicBezTo>
                    <a:cubicBezTo>
                      <a:pt x="725" y="1271"/>
                      <a:pt x="645" y="1235"/>
                      <a:pt x="655" y="1198"/>
                    </a:cubicBezTo>
                    <a:cubicBezTo>
                      <a:pt x="665" y="1161"/>
                      <a:pt x="764" y="1082"/>
                      <a:pt x="793" y="1054"/>
                    </a:cubicBezTo>
                    <a:cubicBezTo>
                      <a:pt x="822" y="1026"/>
                      <a:pt x="820" y="1020"/>
                      <a:pt x="829" y="1030"/>
                    </a:cubicBezTo>
                    <a:cubicBezTo>
                      <a:pt x="838" y="1040"/>
                      <a:pt x="838" y="1096"/>
                      <a:pt x="847" y="1114"/>
                    </a:cubicBezTo>
                    <a:cubicBezTo>
                      <a:pt x="856" y="1132"/>
                      <a:pt x="875" y="1144"/>
                      <a:pt x="883" y="1138"/>
                    </a:cubicBezTo>
                    <a:cubicBezTo>
                      <a:pt x="891" y="1132"/>
                      <a:pt x="887" y="1081"/>
                      <a:pt x="895" y="1078"/>
                    </a:cubicBezTo>
                    <a:cubicBezTo>
                      <a:pt x="903" y="1075"/>
                      <a:pt x="920" y="1117"/>
                      <a:pt x="931" y="1120"/>
                    </a:cubicBezTo>
                    <a:cubicBezTo>
                      <a:pt x="942" y="1123"/>
                      <a:pt x="959" y="1106"/>
                      <a:pt x="961" y="1096"/>
                    </a:cubicBezTo>
                    <a:cubicBezTo>
                      <a:pt x="963" y="1086"/>
                      <a:pt x="944" y="1074"/>
                      <a:pt x="943" y="1060"/>
                    </a:cubicBezTo>
                    <a:cubicBezTo>
                      <a:pt x="942" y="1046"/>
                      <a:pt x="949" y="1023"/>
                      <a:pt x="955" y="1012"/>
                    </a:cubicBezTo>
                    <a:cubicBezTo>
                      <a:pt x="961" y="1001"/>
                      <a:pt x="985" y="1002"/>
                      <a:pt x="979" y="994"/>
                    </a:cubicBezTo>
                    <a:cubicBezTo>
                      <a:pt x="973" y="986"/>
                      <a:pt x="930" y="974"/>
                      <a:pt x="919" y="964"/>
                    </a:cubicBezTo>
                    <a:cubicBezTo>
                      <a:pt x="908" y="954"/>
                      <a:pt x="904" y="939"/>
                      <a:pt x="913" y="934"/>
                    </a:cubicBezTo>
                    <a:cubicBezTo>
                      <a:pt x="922" y="929"/>
                      <a:pt x="960" y="938"/>
                      <a:pt x="973" y="934"/>
                    </a:cubicBezTo>
                    <a:cubicBezTo>
                      <a:pt x="986" y="930"/>
                      <a:pt x="988" y="920"/>
                      <a:pt x="991" y="910"/>
                    </a:cubicBezTo>
                    <a:cubicBezTo>
                      <a:pt x="994" y="900"/>
                      <a:pt x="996" y="883"/>
                      <a:pt x="991" y="874"/>
                    </a:cubicBezTo>
                    <a:cubicBezTo>
                      <a:pt x="986" y="865"/>
                      <a:pt x="960" y="867"/>
                      <a:pt x="961" y="856"/>
                    </a:cubicBezTo>
                    <a:cubicBezTo>
                      <a:pt x="962" y="845"/>
                      <a:pt x="1005" y="825"/>
                      <a:pt x="997" y="808"/>
                    </a:cubicBezTo>
                    <a:cubicBezTo>
                      <a:pt x="989" y="791"/>
                      <a:pt x="915" y="766"/>
                      <a:pt x="913" y="754"/>
                    </a:cubicBezTo>
                    <a:cubicBezTo>
                      <a:pt x="911" y="742"/>
                      <a:pt x="977" y="747"/>
                      <a:pt x="985" y="736"/>
                    </a:cubicBezTo>
                    <a:cubicBezTo>
                      <a:pt x="993" y="725"/>
                      <a:pt x="966" y="700"/>
                      <a:pt x="961" y="688"/>
                    </a:cubicBezTo>
                    <a:cubicBezTo>
                      <a:pt x="956" y="676"/>
                      <a:pt x="949" y="672"/>
                      <a:pt x="955" y="664"/>
                    </a:cubicBezTo>
                    <a:cubicBezTo>
                      <a:pt x="961" y="656"/>
                      <a:pt x="991" y="649"/>
                      <a:pt x="997" y="640"/>
                    </a:cubicBezTo>
                    <a:cubicBezTo>
                      <a:pt x="1003" y="631"/>
                      <a:pt x="995" y="619"/>
                      <a:pt x="991" y="610"/>
                    </a:cubicBezTo>
                    <a:cubicBezTo>
                      <a:pt x="987" y="601"/>
                      <a:pt x="985" y="590"/>
                      <a:pt x="973" y="586"/>
                    </a:cubicBezTo>
                    <a:cubicBezTo>
                      <a:pt x="961" y="582"/>
                      <a:pt x="931" y="595"/>
                      <a:pt x="919" y="586"/>
                    </a:cubicBezTo>
                    <a:cubicBezTo>
                      <a:pt x="907" y="577"/>
                      <a:pt x="913" y="537"/>
                      <a:pt x="901" y="532"/>
                    </a:cubicBezTo>
                    <a:cubicBezTo>
                      <a:pt x="889" y="527"/>
                      <a:pt x="856" y="558"/>
                      <a:pt x="847" y="556"/>
                    </a:cubicBezTo>
                    <a:cubicBezTo>
                      <a:pt x="838" y="554"/>
                      <a:pt x="858" y="527"/>
                      <a:pt x="847" y="520"/>
                    </a:cubicBezTo>
                    <a:cubicBezTo>
                      <a:pt x="836" y="513"/>
                      <a:pt x="797" y="510"/>
                      <a:pt x="781" y="514"/>
                    </a:cubicBezTo>
                    <a:cubicBezTo>
                      <a:pt x="765" y="518"/>
                      <a:pt x="769" y="547"/>
                      <a:pt x="751" y="544"/>
                    </a:cubicBezTo>
                    <a:cubicBezTo>
                      <a:pt x="733" y="541"/>
                      <a:pt x="683" y="509"/>
                      <a:pt x="673" y="496"/>
                    </a:cubicBezTo>
                    <a:cubicBezTo>
                      <a:pt x="663" y="483"/>
                      <a:pt x="679" y="466"/>
                      <a:pt x="691" y="466"/>
                    </a:cubicBezTo>
                    <a:cubicBezTo>
                      <a:pt x="703" y="466"/>
                      <a:pt x="719" y="493"/>
                      <a:pt x="745" y="496"/>
                    </a:cubicBezTo>
                    <a:cubicBezTo>
                      <a:pt x="771" y="499"/>
                      <a:pt x="827" y="493"/>
                      <a:pt x="847" y="484"/>
                    </a:cubicBezTo>
                    <a:cubicBezTo>
                      <a:pt x="867" y="475"/>
                      <a:pt x="867" y="452"/>
                      <a:pt x="865" y="442"/>
                    </a:cubicBezTo>
                    <a:cubicBezTo>
                      <a:pt x="863" y="432"/>
                      <a:pt x="842" y="435"/>
                      <a:pt x="835" y="424"/>
                    </a:cubicBezTo>
                    <a:cubicBezTo>
                      <a:pt x="828" y="413"/>
                      <a:pt x="833" y="383"/>
                      <a:pt x="823" y="376"/>
                    </a:cubicBezTo>
                    <a:cubicBezTo>
                      <a:pt x="813" y="369"/>
                      <a:pt x="790" y="387"/>
                      <a:pt x="775" y="382"/>
                    </a:cubicBezTo>
                    <a:cubicBezTo>
                      <a:pt x="760" y="377"/>
                      <a:pt x="741" y="347"/>
                      <a:pt x="733" y="346"/>
                    </a:cubicBezTo>
                    <a:cubicBezTo>
                      <a:pt x="725" y="345"/>
                      <a:pt x="732" y="369"/>
                      <a:pt x="727" y="376"/>
                    </a:cubicBezTo>
                    <a:cubicBezTo>
                      <a:pt x="722" y="383"/>
                      <a:pt x="707" y="376"/>
                      <a:pt x="703" y="388"/>
                    </a:cubicBezTo>
                    <a:cubicBezTo>
                      <a:pt x="699" y="400"/>
                      <a:pt x="708" y="439"/>
                      <a:pt x="703" y="448"/>
                    </a:cubicBezTo>
                    <a:cubicBezTo>
                      <a:pt x="698" y="457"/>
                      <a:pt x="683" y="446"/>
                      <a:pt x="673" y="442"/>
                    </a:cubicBezTo>
                    <a:cubicBezTo>
                      <a:pt x="663" y="438"/>
                      <a:pt x="655" y="428"/>
                      <a:pt x="643" y="424"/>
                    </a:cubicBezTo>
                    <a:cubicBezTo>
                      <a:pt x="631" y="420"/>
                      <a:pt x="609" y="429"/>
                      <a:pt x="601" y="418"/>
                    </a:cubicBezTo>
                    <a:cubicBezTo>
                      <a:pt x="593" y="407"/>
                      <a:pt x="594" y="372"/>
                      <a:pt x="595" y="358"/>
                    </a:cubicBezTo>
                    <a:cubicBezTo>
                      <a:pt x="596" y="344"/>
                      <a:pt x="598" y="344"/>
                      <a:pt x="607" y="334"/>
                    </a:cubicBezTo>
                    <a:cubicBezTo>
                      <a:pt x="616" y="324"/>
                      <a:pt x="641" y="297"/>
                      <a:pt x="649" y="298"/>
                    </a:cubicBezTo>
                    <a:cubicBezTo>
                      <a:pt x="657" y="299"/>
                      <a:pt x="648" y="331"/>
                      <a:pt x="655" y="340"/>
                    </a:cubicBezTo>
                    <a:cubicBezTo>
                      <a:pt x="662" y="349"/>
                      <a:pt x="678" y="355"/>
                      <a:pt x="691" y="352"/>
                    </a:cubicBezTo>
                    <a:cubicBezTo>
                      <a:pt x="704" y="349"/>
                      <a:pt x="717" y="327"/>
                      <a:pt x="733" y="322"/>
                    </a:cubicBezTo>
                    <a:cubicBezTo>
                      <a:pt x="749" y="317"/>
                      <a:pt x="783" y="333"/>
                      <a:pt x="787" y="322"/>
                    </a:cubicBezTo>
                    <a:cubicBezTo>
                      <a:pt x="791" y="311"/>
                      <a:pt x="761" y="273"/>
                      <a:pt x="757" y="256"/>
                    </a:cubicBezTo>
                    <a:cubicBezTo>
                      <a:pt x="753" y="239"/>
                      <a:pt x="769" y="231"/>
                      <a:pt x="763" y="220"/>
                    </a:cubicBezTo>
                    <a:cubicBezTo>
                      <a:pt x="757" y="209"/>
                      <a:pt x="738" y="202"/>
                      <a:pt x="721" y="190"/>
                    </a:cubicBezTo>
                    <a:cubicBezTo>
                      <a:pt x="704" y="178"/>
                      <a:pt x="678" y="154"/>
                      <a:pt x="661" y="148"/>
                    </a:cubicBezTo>
                    <a:cubicBezTo>
                      <a:pt x="644" y="142"/>
                      <a:pt x="626" y="159"/>
                      <a:pt x="619" y="154"/>
                    </a:cubicBezTo>
                    <a:cubicBezTo>
                      <a:pt x="612" y="149"/>
                      <a:pt x="608" y="125"/>
                      <a:pt x="619" y="118"/>
                    </a:cubicBezTo>
                    <a:cubicBezTo>
                      <a:pt x="630" y="111"/>
                      <a:pt x="684" y="121"/>
                      <a:pt x="685" y="112"/>
                    </a:cubicBezTo>
                    <a:cubicBezTo>
                      <a:pt x="686" y="103"/>
                      <a:pt x="640" y="81"/>
                      <a:pt x="625" y="64"/>
                    </a:cubicBezTo>
                    <a:cubicBezTo>
                      <a:pt x="610" y="47"/>
                      <a:pt x="606" y="14"/>
                      <a:pt x="598" y="7"/>
                    </a:cubicBezTo>
                    <a:cubicBezTo>
                      <a:pt x="590" y="0"/>
                      <a:pt x="585" y="22"/>
                      <a:pt x="577" y="22"/>
                    </a:cubicBezTo>
                    <a:close/>
                  </a:path>
                </a:pathLst>
              </a:custGeom>
              <a:noFill/>
              <a:ln w="19050" cmpd="sng">
                <a:solidFill>
                  <a:srgbClr val="00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</p:grpSp>
        <p:sp>
          <p:nvSpPr>
            <p:cNvPr id="13" name="Freeform 2615"/>
            <p:cNvSpPr>
              <a:spLocks/>
            </p:cNvSpPr>
            <p:nvPr/>
          </p:nvSpPr>
          <p:spPr bwMode="auto">
            <a:xfrm>
              <a:off x="4751" y="2774"/>
              <a:ext cx="61" cy="1402"/>
            </a:xfrm>
            <a:custGeom>
              <a:avLst/>
              <a:gdLst>
                <a:gd name="T0" fmla="*/ 61 w 61"/>
                <a:gd name="T1" fmla="*/ 0 h 1402"/>
                <a:gd name="T2" fmla="*/ 49 w 61"/>
                <a:gd name="T3" fmla="*/ 456 h 1402"/>
                <a:gd name="T4" fmla="*/ 29 w 61"/>
                <a:gd name="T5" fmla="*/ 936 h 1402"/>
                <a:gd name="T6" fmla="*/ 5 w 61"/>
                <a:gd name="T7" fmla="*/ 1280 h 1402"/>
                <a:gd name="T8" fmla="*/ 1 w 61"/>
                <a:gd name="T9" fmla="*/ 1402 h 14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1402"/>
                <a:gd name="T17" fmla="*/ 61 w 61"/>
                <a:gd name="T18" fmla="*/ 1402 h 14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1402">
                  <a:moveTo>
                    <a:pt x="61" y="0"/>
                  </a:moveTo>
                  <a:cubicBezTo>
                    <a:pt x="59" y="76"/>
                    <a:pt x="54" y="300"/>
                    <a:pt x="49" y="456"/>
                  </a:cubicBezTo>
                  <a:cubicBezTo>
                    <a:pt x="44" y="612"/>
                    <a:pt x="36" y="799"/>
                    <a:pt x="29" y="936"/>
                  </a:cubicBezTo>
                  <a:cubicBezTo>
                    <a:pt x="22" y="1073"/>
                    <a:pt x="10" y="1202"/>
                    <a:pt x="5" y="1280"/>
                  </a:cubicBezTo>
                  <a:cubicBezTo>
                    <a:pt x="0" y="1358"/>
                    <a:pt x="2" y="1377"/>
                    <a:pt x="1" y="140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4" name="Freeform 2616"/>
            <p:cNvSpPr>
              <a:spLocks/>
            </p:cNvSpPr>
            <p:nvPr/>
          </p:nvSpPr>
          <p:spPr bwMode="auto">
            <a:xfrm>
              <a:off x="5020" y="3206"/>
              <a:ext cx="152" cy="1112"/>
            </a:xfrm>
            <a:custGeom>
              <a:avLst/>
              <a:gdLst>
                <a:gd name="T0" fmla="*/ 0 w 152"/>
                <a:gd name="T1" fmla="*/ 0 h 1112"/>
                <a:gd name="T2" fmla="*/ 20 w 152"/>
                <a:gd name="T3" fmla="*/ 538 h 1112"/>
                <a:gd name="T4" fmla="*/ 32 w 152"/>
                <a:gd name="T5" fmla="*/ 780 h 1112"/>
                <a:gd name="T6" fmla="*/ 48 w 152"/>
                <a:gd name="T7" fmla="*/ 928 h 1112"/>
                <a:gd name="T8" fmla="*/ 152 w 152"/>
                <a:gd name="T9" fmla="*/ 1112 h 11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2"/>
                <a:gd name="T16" fmla="*/ 0 h 1112"/>
                <a:gd name="T17" fmla="*/ 152 w 152"/>
                <a:gd name="T18" fmla="*/ 1112 h 11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2" h="1112">
                  <a:moveTo>
                    <a:pt x="0" y="0"/>
                  </a:moveTo>
                  <a:cubicBezTo>
                    <a:pt x="3" y="89"/>
                    <a:pt x="15" y="408"/>
                    <a:pt x="20" y="538"/>
                  </a:cubicBezTo>
                  <a:cubicBezTo>
                    <a:pt x="25" y="668"/>
                    <a:pt x="27" y="715"/>
                    <a:pt x="32" y="780"/>
                  </a:cubicBezTo>
                  <a:cubicBezTo>
                    <a:pt x="37" y="845"/>
                    <a:pt x="28" y="873"/>
                    <a:pt x="48" y="928"/>
                  </a:cubicBezTo>
                  <a:cubicBezTo>
                    <a:pt x="68" y="983"/>
                    <a:pt x="130" y="1074"/>
                    <a:pt x="152" y="111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grpSp>
        <p:nvGrpSpPr>
          <p:cNvPr id="17" name="Group 345"/>
          <p:cNvGrpSpPr>
            <a:grpSpLocks/>
          </p:cNvGrpSpPr>
          <p:nvPr/>
        </p:nvGrpSpPr>
        <p:grpSpPr bwMode="auto">
          <a:xfrm>
            <a:off x="179512" y="1951795"/>
            <a:ext cx="2362200" cy="3962400"/>
            <a:chOff x="1440" y="1494"/>
            <a:chExt cx="2013" cy="2538"/>
          </a:xfrm>
        </p:grpSpPr>
        <p:sp>
          <p:nvSpPr>
            <p:cNvPr id="18" name="Freeform 12" descr="Орех"/>
            <p:cNvSpPr>
              <a:spLocks/>
            </p:cNvSpPr>
            <p:nvPr/>
          </p:nvSpPr>
          <p:spPr bwMode="auto">
            <a:xfrm>
              <a:off x="2333" y="2439"/>
              <a:ext cx="164" cy="1593"/>
            </a:xfrm>
            <a:custGeom>
              <a:avLst/>
              <a:gdLst>
                <a:gd name="T0" fmla="*/ 16 w 272"/>
                <a:gd name="T1" fmla="*/ 2440 h 2640"/>
                <a:gd name="T2" fmla="*/ 16 w 272"/>
                <a:gd name="T3" fmla="*/ 2392 h 2640"/>
                <a:gd name="T4" fmla="*/ 16 w 272"/>
                <a:gd name="T5" fmla="*/ 952 h 2640"/>
                <a:gd name="T6" fmla="*/ 112 w 272"/>
                <a:gd name="T7" fmla="*/ 328 h 2640"/>
                <a:gd name="T8" fmla="*/ 64 w 272"/>
                <a:gd name="T9" fmla="*/ 40 h 2640"/>
                <a:gd name="T10" fmla="*/ 160 w 272"/>
                <a:gd name="T11" fmla="*/ 88 h 2640"/>
                <a:gd name="T12" fmla="*/ 160 w 272"/>
                <a:gd name="T13" fmla="*/ 376 h 2640"/>
                <a:gd name="T14" fmla="*/ 112 w 272"/>
                <a:gd name="T15" fmla="*/ 808 h 2640"/>
                <a:gd name="T16" fmla="*/ 112 w 272"/>
                <a:gd name="T17" fmla="*/ 1288 h 2640"/>
                <a:gd name="T18" fmla="*/ 112 w 272"/>
                <a:gd name="T19" fmla="*/ 1912 h 2640"/>
                <a:gd name="T20" fmla="*/ 256 w 272"/>
                <a:gd name="T21" fmla="*/ 2440 h 2640"/>
                <a:gd name="T22" fmla="*/ 16 w 272"/>
                <a:gd name="T23" fmla="*/ 2392 h 26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2"/>
                <a:gd name="T37" fmla="*/ 0 h 2640"/>
                <a:gd name="T38" fmla="*/ 272 w 272"/>
                <a:gd name="T39" fmla="*/ 2640 h 26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2" h="2640">
                  <a:moveTo>
                    <a:pt x="16" y="2440"/>
                  </a:moveTo>
                  <a:cubicBezTo>
                    <a:pt x="16" y="2540"/>
                    <a:pt x="16" y="2640"/>
                    <a:pt x="16" y="2392"/>
                  </a:cubicBezTo>
                  <a:cubicBezTo>
                    <a:pt x="16" y="2144"/>
                    <a:pt x="0" y="1296"/>
                    <a:pt x="16" y="952"/>
                  </a:cubicBezTo>
                  <a:cubicBezTo>
                    <a:pt x="32" y="608"/>
                    <a:pt x="104" y="480"/>
                    <a:pt x="112" y="328"/>
                  </a:cubicBezTo>
                  <a:cubicBezTo>
                    <a:pt x="120" y="176"/>
                    <a:pt x="56" y="80"/>
                    <a:pt x="64" y="40"/>
                  </a:cubicBezTo>
                  <a:cubicBezTo>
                    <a:pt x="72" y="0"/>
                    <a:pt x="144" y="32"/>
                    <a:pt x="160" y="88"/>
                  </a:cubicBezTo>
                  <a:cubicBezTo>
                    <a:pt x="176" y="144"/>
                    <a:pt x="168" y="256"/>
                    <a:pt x="160" y="376"/>
                  </a:cubicBezTo>
                  <a:cubicBezTo>
                    <a:pt x="152" y="496"/>
                    <a:pt x="120" y="656"/>
                    <a:pt x="112" y="808"/>
                  </a:cubicBezTo>
                  <a:cubicBezTo>
                    <a:pt x="104" y="960"/>
                    <a:pt x="112" y="1104"/>
                    <a:pt x="112" y="1288"/>
                  </a:cubicBezTo>
                  <a:cubicBezTo>
                    <a:pt x="112" y="1472"/>
                    <a:pt x="88" y="1720"/>
                    <a:pt x="112" y="1912"/>
                  </a:cubicBezTo>
                  <a:cubicBezTo>
                    <a:pt x="136" y="2104"/>
                    <a:pt x="272" y="2360"/>
                    <a:pt x="256" y="2440"/>
                  </a:cubicBezTo>
                  <a:cubicBezTo>
                    <a:pt x="240" y="2520"/>
                    <a:pt x="128" y="2456"/>
                    <a:pt x="16" y="2392"/>
                  </a:cubicBezTo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12700" cap="flat" cmpd="sng">
              <a:solidFill>
                <a:srgbClr val="000000"/>
              </a:solidFill>
              <a:prstDash val="solid"/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endParaRPr lang="uk-UA"/>
            </a:p>
          </p:txBody>
        </p:sp>
        <p:grpSp>
          <p:nvGrpSpPr>
            <p:cNvPr id="19" name="Group 344"/>
            <p:cNvGrpSpPr>
              <a:grpSpLocks/>
            </p:cNvGrpSpPr>
            <p:nvPr/>
          </p:nvGrpSpPr>
          <p:grpSpPr bwMode="auto">
            <a:xfrm>
              <a:off x="1440" y="1494"/>
              <a:ext cx="2013" cy="2066"/>
              <a:chOff x="1440" y="1494"/>
              <a:chExt cx="2013" cy="2066"/>
            </a:xfrm>
          </p:grpSpPr>
          <p:sp>
            <p:nvSpPr>
              <p:cNvPr id="20" name="Freeform 13"/>
              <p:cNvSpPr>
                <a:spLocks/>
              </p:cNvSpPr>
              <p:nvPr/>
            </p:nvSpPr>
            <p:spPr bwMode="auto">
              <a:xfrm>
                <a:off x="1670" y="1691"/>
                <a:ext cx="1692" cy="1530"/>
              </a:xfrm>
              <a:custGeom>
                <a:avLst/>
                <a:gdLst>
                  <a:gd name="T0" fmla="*/ 1120 w 2816"/>
                  <a:gd name="T1" fmla="*/ 2432 h 2536"/>
                  <a:gd name="T2" fmla="*/ 592 w 2816"/>
                  <a:gd name="T3" fmla="*/ 2336 h 2536"/>
                  <a:gd name="T4" fmla="*/ 448 w 2816"/>
                  <a:gd name="T5" fmla="*/ 1856 h 2536"/>
                  <a:gd name="T6" fmla="*/ 64 w 2816"/>
                  <a:gd name="T7" fmla="*/ 1616 h 2536"/>
                  <a:gd name="T8" fmla="*/ 64 w 2816"/>
                  <a:gd name="T9" fmla="*/ 992 h 2536"/>
                  <a:gd name="T10" fmla="*/ 160 w 2816"/>
                  <a:gd name="T11" fmla="*/ 608 h 2536"/>
                  <a:gd name="T12" fmla="*/ 544 w 2816"/>
                  <a:gd name="T13" fmla="*/ 320 h 2536"/>
                  <a:gd name="T14" fmla="*/ 1312 w 2816"/>
                  <a:gd name="T15" fmla="*/ 128 h 2536"/>
                  <a:gd name="T16" fmla="*/ 1552 w 2816"/>
                  <a:gd name="T17" fmla="*/ 32 h 2536"/>
                  <a:gd name="T18" fmla="*/ 1936 w 2816"/>
                  <a:gd name="T19" fmla="*/ 320 h 2536"/>
                  <a:gd name="T20" fmla="*/ 2560 w 2816"/>
                  <a:gd name="T21" fmla="*/ 560 h 2536"/>
                  <a:gd name="T22" fmla="*/ 2608 w 2816"/>
                  <a:gd name="T23" fmla="*/ 800 h 2536"/>
                  <a:gd name="T24" fmla="*/ 2800 w 2816"/>
                  <a:gd name="T25" fmla="*/ 1424 h 2536"/>
                  <a:gd name="T26" fmla="*/ 2512 w 2816"/>
                  <a:gd name="T27" fmla="*/ 1712 h 2536"/>
                  <a:gd name="T28" fmla="*/ 2464 w 2816"/>
                  <a:gd name="T29" fmla="*/ 2192 h 2536"/>
                  <a:gd name="T30" fmla="*/ 2032 w 2816"/>
                  <a:gd name="T31" fmla="*/ 2336 h 2536"/>
                  <a:gd name="T32" fmla="*/ 1792 w 2816"/>
                  <a:gd name="T33" fmla="*/ 2528 h 2536"/>
                  <a:gd name="T34" fmla="*/ 1456 w 2816"/>
                  <a:gd name="T35" fmla="*/ 2384 h 2536"/>
                  <a:gd name="T36" fmla="*/ 1216 w 2816"/>
                  <a:gd name="T37" fmla="*/ 2384 h 2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16"/>
                  <a:gd name="T58" fmla="*/ 0 h 2536"/>
                  <a:gd name="T59" fmla="*/ 2816 w 2816"/>
                  <a:gd name="T60" fmla="*/ 2536 h 2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16" h="2536">
                    <a:moveTo>
                      <a:pt x="1120" y="2432"/>
                    </a:moveTo>
                    <a:cubicBezTo>
                      <a:pt x="912" y="2432"/>
                      <a:pt x="704" y="2432"/>
                      <a:pt x="592" y="2336"/>
                    </a:cubicBezTo>
                    <a:cubicBezTo>
                      <a:pt x="480" y="2240"/>
                      <a:pt x="536" y="1976"/>
                      <a:pt x="448" y="1856"/>
                    </a:cubicBezTo>
                    <a:cubicBezTo>
                      <a:pt x="360" y="1736"/>
                      <a:pt x="128" y="1760"/>
                      <a:pt x="64" y="1616"/>
                    </a:cubicBezTo>
                    <a:cubicBezTo>
                      <a:pt x="0" y="1472"/>
                      <a:pt x="48" y="1160"/>
                      <a:pt x="64" y="992"/>
                    </a:cubicBezTo>
                    <a:cubicBezTo>
                      <a:pt x="80" y="824"/>
                      <a:pt x="80" y="720"/>
                      <a:pt x="160" y="608"/>
                    </a:cubicBezTo>
                    <a:cubicBezTo>
                      <a:pt x="240" y="496"/>
                      <a:pt x="352" y="400"/>
                      <a:pt x="544" y="320"/>
                    </a:cubicBezTo>
                    <a:cubicBezTo>
                      <a:pt x="736" y="240"/>
                      <a:pt x="1144" y="176"/>
                      <a:pt x="1312" y="128"/>
                    </a:cubicBezTo>
                    <a:cubicBezTo>
                      <a:pt x="1480" y="80"/>
                      <a:pt x="1448" y="0"/>
                      <a:pt x="1552" y="32"/>
                    </a:cubicBezTo>
                    <a:cubicBezTo>
                      <a:pt x="1656" y="64"/>
                      <a:pt x="1768" y="232"/>
                      <a:pt x="1936" y="320"/>
                    </a:cubicBezTo>
                    <a:cubicBezTo>
                      <a:pt x="2104" y="408"/>
                      <a:pt x="2448" y="480"/>
                      <a:pt x="2560" y="560"/>
                    </a:cubicBezTo>
                    <a:cubicBezTo>
                      <a:pt x="2672" y="640"/>
                      <a:pt x="2568" y="656"/>
                      <a:pt x="2608" y="800"/>
                    </a:cubicBezTo>
                    <a:cubicBezTo>
                      <a:pt x="2648" y="944"/>
                      <a:pt x="2816" y="1272"/>
                      <a:pt x="2800" y="1424"/>
                    </a:cubicBezTo>
                    <a:cubicBezTo>
                      <a:pt x="2784" y="1576"/>
                      <a:pt x="2568" y="1584"/>
                      <a:pt x="2512" y="1712"/>
                    </a:cubicBezTo>
                    <a:cubicBezTo>
                      <a:pt x="2456" y="1840"/>
                      <a:pt x="2544" y="2088"/>
                      <a:pt x="2464" y="2192"/>
                    </a:cubicBezTo>
                    <a:cubicBezTo>
                      <a:pt x="2384" y="2296"/>
                      <a:pt x="2144" y="2280"/>
                      <a:pt x="2032" y="2336"/>
                    </a:cubicBezTo>
                    <a:cubicBezTo>
                      <a:pt x="1920" y="2392"/>
                      <a:pt x="1888" y="2520"/>
                      <a:pt x="1792" y="2528"/>
                    </a:cubicBezTo>
                    <a:cubicBezTo>
                      <a:pt x="1696" y="2536"/>
                      <a:pt x="1552" y="2408"/>
                      <a:pt x="1456" y="2384"/>
                    </a:cubicBezTo>
                    <a:cubicBezTo>
                      <a:pt x="1360" y="2360"/>
                      <a:pt x="1264" y="2384"/>
                      <a:pt x="1216" y="2384"/>
                    </a:cubicBezTo>
                  </a:path>
                </a:pathLst>
              </a:custGeom>
              <a:gradFill rotWithShape="1">
                <a:gsLst>
                  <a:gs pos="0">
                    <a:srgbClr val="66FF66"/>
                  </a:gs>
                  <a:gs pos="100000">
                    <a:srgbClr val="33CC33"/>
                  </a:gs>
                </a:gsLst>
                <a:path path="rect">
                  <a:fillToRect l="50000" t="50000" r="50000" b="50000"/>
                </a:path>
              </a:gradFill>
              <a:ln w="12700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</p:spPr>
            <p:txBody>
              <a:bodyPr/>
              <a:lstStyle/>
              <a:p>
                <a:endParaRPr lang="uk-UA"/>
              </a:p>
            </p:txBody>
          </p:sp>
          <p:grpSp>
            <p:nvGrpSpPr>
              <p:cNvPr id="21" name="Group 14"/>
              <p:cNvGrpSpPr>
                <a:grpSpLocks/>
              </p:cNvGrpSpPr>
              <p:nvPr/>
            </p:nvGrpSpPr>
            <p:grpSpPr bwMode="auto">
              <a:xfrm rot="605647">
                <a:off x="2429" y="2608"/>
                <a:ext cx="429" cy="240"/>
                <a:chOff x="2506" y="1584"/>
                <a:chExt cx="419" cy="247"/>
              </a:xfrm>
            </p:grpSpPr>
            <p:sp>
              <p:nvSpPr>
                <p:cNvPr id="341" name="Freeform 15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342" name="Group 16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343" name="Group 17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349" name="Freeform 18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50" name="Freeform 19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344" name="Freeform 20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345" name="Freeform 21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346" name="Freeform 22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347" name="Freeform 23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348" name="Freeform 24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22" name="Group 25"/>
              <p:cNvGrpSpPr>
                <a:grpSpLocks/>
              </p:cNvGrpSpPr>
              <p:nvPr/>
            </p:nvGrpSpPr>
            <p:grpSpPr bwMode="auto">
              <a:xfrm rot="605647">
                <a:off x="1795" y="2927"/>
                <a:ext cx="429" cy="239"/>
                <a:chOff x="2506" y="1584"/>
                <a:chExt cx="419" cy="247"/>
              </a:xfrm>
            </p:grpSpPr>
            <p:sp>
              <p:nvSpPr>
                <p:cNvPr id="331" name="Freeform 26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332" name="Group 27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333" name="Group 28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339" name="Freeform 29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40" name="Freeform 30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334" name="Freeform 31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335" name="Freeform 32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336" name="Freeform 33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337" name="Freeform 34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338" name="Freeform 35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23" name="Group 36"/>
              <p:cNvGrpSpPr>
                <a:grpSpLocks/>
              </p:cNvGrpSpPr>
              <p:nvPr/>
            </p:nvGrpSpPr>
            <p:grpSpPr bwMode="auto">
              <a:xfrm rot="-3709116">
                <a:off x="1410" y="2646"/>
                <a:ext cx="431" cy="239"/>
                <a:chOff x="2506" y="1584"/>
                <a:chExt cx="419" cy="247"/>
              </a:xfrm>
            </p:grpSpPr>
            <p:sp>
              <p:nvSpPr>
                <p:cNvPr id="321" name="Freeform 37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322" name="Group 38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323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329" name="Freeform 40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30" name="Freeform 41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324" name="Freeform 42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325" name="Freeform 43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326" name="Freeform 44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327" name="Freeform 45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328" name="Freeform 46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24" name="Group 47"/>
              <p:cNvGrpSpPr>
                <a:grpSpLocks/>
              </p:cNvGrpSpPr>
              <p:nvPr/>
            </p:nvGrpSpPr>
            <p:grpSpPr bwMode="auto">
              <a:xfrm rot="-1945776">
                <a:off x="1440" y="2066"/>
                <a:ext cx="429" cy="240"/>
                <a:chOff x="2506" y="1584"/>
                <a:chExt cx="419" cy="247"/>
              </a:xfrm>
            </p:grpSpPr>
            <p:sp>
              <p:nvSpPr>
                <p:cNvPr id="311" name="Freeform 48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312" name="Group 49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313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319" name="Freeform 51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20" name="Freeform 52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314" name="Freeform 53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315" name="Freeform 54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316" name="Freeform 55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317" name="Freeform 56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318" name="Freeform 57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25" name="Group 58"/>
              <p:cNvGrpSpPr>
                <a:grpSpLocks/>
              </p:cNvGrpSpPr>
              <p:nvPr/>
            </p:nvGrpSpPr>
            <p:grpSpPr bwMode="auto">
              <a:xfrm rot="4494430">
                <a:off x="2786" y="1746"/>
                <a:ext cx="316" cy="191"/>
                <a:chOff x="2506" y="1584"/>
                <a:chExt cx="419" cy="247"/>
              </a:xfrm>
            </p:grpSpPr>
            <p:sp>
              <p:nvSpPr>
                <p:cNvPr id="301" name="Freeform 59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302" name="Group 60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303" name="Group 61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309" name="Freeform 62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10" name="Freeform 63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304" name="Freeform 64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305" name="Freeform 65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306" name="Freeform 66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307" name="Freeform 67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308" name="Freeform 68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26" name="Group 69"/>
              <p:cNvGrpSpPr>
                <a:grpSpLocks/>
              </p:cNvGrpSpPr>
              <p:nvPr/>
            </p:nvGrpSpPr>
            <p:grpSpPr bwMode="auto">
              <a:xfrm rot="4494430">
                <a:off x="2447" y="1576"/>
                <a:ext cx="335" cy="172"/>
                <a:chOff x="2506" y="1584"/>
                <a:chExt cx="419" cy="247"/>
              </a:xfrm>
            </p:grpSpPr>
            <p:sp>
              <p:nvSpPr>
                <p:cNvPr id="291" name="Freeform 70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292" name="Group 71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93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299" name="Freeform 73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00" name="Freeform 74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294" name="Freeform 75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95" name="Freeform 76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96" name="Freeform 77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97" name="Freeform 78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98" name="Freeform 79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27" name="Group 80"/>
              <p:cNvGrpSpPr>
                <a:grpSpLocks/>
              </p:cNvGrpSpPr>
              <p:nvPr/>
            </p:nvGrpSpPr>
            <p:grpSpPr bwMode="auto">
              <a:xfrm rot="4494430">
                <a:off x="2021" y="1653"/>
                <a:ext cx="278" cy="231"/>
                <a:chOff x="2506" y="1584"/>
                <a:chExt cx="419" cy="247"/>
              </a:xfrm>
            </p:grpSpPr>
            <p:sp>
              <p:nvSpPr>
                <p:cNvPr id="281" name="Freeform 81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282" name="Group 82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83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289" name="Freeform 84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290" name="Freeform 85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284" name="Freeform 86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85" name="Freeform 87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86" name="Freeform 88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87" name="Freeform 89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88" name="Freeform 90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28" name="Group 91"/>
              <p:cNvGrpSpPr>
                <a:grpSpLocks/>
              </p:cNvGrpSpPr>
              <p:nvPr/>
            </p:nvGrpSpPr>
            <p:grpSpPr bwMode="auto">
              <a:xfrm rot="12141703" flipV="1">
                <a:off x="3168" y="2208"/>
                <a:ext cx="240" cy="192"/>
                <a:chOff x="2506" y="1584"/>
                <a:chExt cx="419" cy="247"/>
              </a:xfrm>
            </p:grpSpPr>
            <p:sp>
              <p:nvSpPr>
                <p:cNvPr id="271" name="Freeform 92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272" name="Group 93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73" name="Group 94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279" name="Freeform 95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280" name="Freeform 96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274" name="Freeform 97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75" name="Freeform 98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76" name="Freeform 99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77" name="Freeform 100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78" name="Freeform 101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29" name="Group 102"/>
              <p:cNvGrpSpPr>
                <a:grpSpLocks/>
              </p:cNvGrpSpPr>
              <p:nvPr/>
            </p:nvGrpSpPr>
            <p:grpSpPr bwMode="auto">
              <a:xfrm rot="12141703" flipV="1">
                <a:off x="3091" y="2761"/>
                <a:ext cx="315" cy="209"/>
                <a:chOff x="2506" y="1584"/>
                <a:chExt cx="419" cy="247"/>
              </a:xfrm>
            </p:grpSpPr>
            <p:sp>
              <p:nvSpPr>
                <p:cNvPr id="261" name="Freeform 103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262" name="Group 104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63" name="Group 105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269" name="Freeform 106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270" name="Freeform 107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264" name="Freeform 108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65" name="Freeform 109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66" name="Freeform 110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67" name="Freeform 111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68" name="Freeform 112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30" name="Group 113"/>
              <p:cNvGrpSpPr>
                <a:grpSpLocks/>
              </p:cNvGrpSpPr>
              <p:nvPr/>
            </p:nvGrpSpPr>
            <p:grpSpPr bwMode="auto">
              <a:xfrm rot="12141703" flipV="1">
                <a:off x="2833" y="2145"/>
                <a:ext cx="429" cy="239"/>
                <a:chOff x="2506" y="1584"/>
                <a:chExt cx="419" cy="247"/>
              </a:xfrm>
            </p:grpSpPr>
            <p:sp>
              <p:nvSpPr>
                <p:cNvPr id="251" name="Freeform 114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252" name="Group 115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53" name="Group 116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259" name="Freeform 117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260" name="Freeform 118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254" name="Freeform 119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55" name="Freeform 120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56" name="Freeform 121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57" name="Freeform 122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58" name="Freeform 123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31" name="Group 124"/>
              <p:cNvGrpSpPr>
                <a:grpSpLocks/>
              </p:cNvGrpSpPr>
              <p:nvPr/>
            </p:nvGrpSpPr>
            <p:grpSpPr bwMode="auto">
              <a:xfrm rot="9458297" flipH="1" flipV="1">
                <a:off x="1852" y="2000"/>
                <a:ext cx="429" cy="240"/>
                <a:chOff x="2506" y="1584"/>
                <a:chExt cx="419" cy="247"/>
              </a:xfrm>
            </p:grpSpPr>
            <p:sp>
              <p:nvSpPr>
                <p:cNvPr id="241" name="Freeform 125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242" name="Group 126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43" name="Group 127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249" name="Freeform 128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250" name="Freeform 129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244" name="Freeform 130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45" name="Freeform 131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46" name="Freeform 132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47" name="Freeform 133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48" name="Freeform 134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32" name="Group 135"/>
              <p:cNvGrpSpPr>
                <a:grpSpLocks/>
              </p:cNvGrpSpPr>
              <p:nvPr/>
            </p:nvGrpSpPr>
            <p:grpSpPr bwMode="auto">
              <a:xfrm rot="12141703" flipV="1">
                <a:off x="1968" y="2463"/>
                <a:ext cx="429" cy="240"/>
                <a:chOff x="2506" y="1584"/>
                <a:chExt cx="419" cy="247"/>
              </a:xfrm>
            </p:grpSpPr>
            <p:sp>
              <p:nvSpPr>
                <p:cNvPr id="231" name="Freeform 136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232" name="Group 137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33" name="Group 138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239" name="Freeform 139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240" name="Freeform 140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234" name="Freeform 141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35" name="Freeform 142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36" name="Freeform 143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37" name="Freeform 144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38" name="Freeform 145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33" name="Group 146"/>
              <p:cNvGrpSpPr>
                <a:grpSpLocks/>
              </p:cNvGrpSpPr>
              <p:nvPr/>
            </p:nvGrpSpPr>
            <p:grpSpPr bwMode="auto">
              <a:xfrm rot="16808760" flipV="1">
                <a:off x="2535" y="3225"/>
                <a:ext cx="431" cy="239"/>
                <a:chOff x="2506" y="1584"/>
                <a:chExt cx="419" cy="247"/>
              </a:xfrm>
            </p:grpSpPr>
            <p:sp>
              <p:nvSpPr>
                <p:cNvPr id="221" name="Freeform 147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222" name="Group 148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23" name="Group 149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229" name="Freeform 150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230" name="Freeform 151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224" name="Freeform 152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25" name="Freeform 153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26" name="Freeform 154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27" name="Freeform 155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28" name="Freeform 156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34" name="Group 157"/>
              <p:cNvGrpSpPr>
                <a:grpSpLocks/>
              </p:cNvGrpSpPr>
              <p:nvPr/>
            </p:nvGrpSpPr>
            <p:grpSpPr bwMode="auto">
              <a:xfrm rot="12141703" flipV="1">
                <a:off x="2862" y="3216"/>
                <a:ext cx="429" cy="240"/>
                <a:chOff x="2506" y="1584"/>
                <a:chExt cx="419" cy="247"/>
              </a:xfrm>
            </p:grpSpPr>
            <p:sp>
              <p:nvSpPr>
                <p:cNvPr id="211" name="Freeform 158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212" name="Group 159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13" name="Group 160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219" name="Freeform 161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220" name="Freeform 162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214" name="Freeform 163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15" name="Freeform 164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16" name="Freeform 165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17" name="Freeform 166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18" name="Freeform 167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35" name="Group 168"/>
              <p:cNvGrpSpPr>
                <a:grpSpLocks/>
              </p:cNvGrpSpPr>
              <p:nvPr/>
            </p:nvGrpSpPr>
            <p:grpSpPr bwMode="auto">
              <a:xfrm rot="12141703" flipV="1">
                <a:off x="1939" y="3187"/>
                <a:ext cx="429" cy="240"/>
                <a:chOff x="2506" y="1584"/>
                <a:chExt cx="419" cy="247"/>
              </a:xfrm>
            </p:grpSpPr>
            <p:sp>
              <p:nvSpPr>
                <p:cNvPr id="201" name="Freeform 169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202" name="Group 170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03" name="Group 171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209" name="Freeform 172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210" name="Freeform 173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204" name="Freeform 174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05" name="Freeform 175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06" name="Freeform 176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07" name="Freeform 177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208" name="Freeform 178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36" name="Group 179"/>
              <p:cNvGrpSpPr>
                <a:grpSpLocks/>
              </p:cNvGrpSpPr>
              <p:nvPr/>
            </p:nvGrpSpPr>
            <p:grpSpPr bwMode="auto">
              <a:xfrm rot="12141703" flipV="1">
                <a:off x="2784" y="3312"/>
                <a:ext cx="240" cy="192"/>
                <a:chOff x="2506" y="1584"/>
                <a:chExt cx="419" cy="247"/>
              </a:xfrm>
            </p:grpSpPr>
            <p:sp>
              <p:nvSpPr>
                <p:cNvPr id="191" name="Freeform 180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192" name="Group 181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93" name="Group 182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99" name="Freeform 183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200" name="Freeform 184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194" name="Freeform 185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95" name="Freeform 186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96" name="Freeform 187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97" name="Freeform 188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98" name="Freeform 189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37" name="Group 190"/>
              <p:cNvGrpSpPr>
                <a:grpSpLocks/>
              </p:cNvGrpSpPr>
              <p:nvPr/>
            </p:nvGrpSpPr>
            <p:grpSpPr bwMode="auto">
              <a:xfrm rot="12141703" flipV="1">
                <a:off x="2736" y="2832"/>
                <a:ext cx="429" cy="240"/>
                <a:chOff x="2506" y="1584"/>
                <a:chExt cx="419" cy="247"/>
              </a:xfrm>
            </p:grpSpPr>
            <p:sp>
              <p:nvSpPr>
                <p:cNvPr id="181" name="Freeform 191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182" name="Group 192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83" name="Group 193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89" name="Freeform 194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90" name="Freeform 195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184" name="Freeform 196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85" name="Freeform 197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86" name="Freeform 198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87" name="Freeform 199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88" name="Freeform 200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38" name="Group 201"/>
              <p:cNvGrpSpPr>
                <a:grpSpLocks/>
              </p:cNvGrpSpPr>
              <p:nvPr/>
            </p:nvGrpSpPr>
            <p:grpSpPr bwMode="auto">
              <a:xfrm rot="12141703" flipV="1">
                <a:off x="2256" y="1728"/>
                <a:ext cx="429" cy="240"/>
                <a:chOff x="2506" y="1584"/>
                <a:chExt cx="419" cy="247"/>
              </a:xfrm>
            </p:grpSpPr>
            <p:sp>
              <p:nvSpPr>
                <p:cNvPr id="171" name="Freeform 202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172" name="Group 203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73" name="Group 204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79" name="Freeform 205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80" name="Freeform 206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174" name="Freeform 207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75" name="Freeform 208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76" name="Freeform 209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77" name="Freeform 210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78" name="Freeform 211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39" name="Group 212"/>
              <p:cNvGrpSpPr>
                <a:grpSpLocks/>
              </p:cNvGrpSpPr>
              <p:nvPr/>
            </p:nvGrpSpPr>
            <p:grpSpPr bwMode="auto">
              <a:xfrm rot="12141703" flipV="1">
                <a:off x="1632" y="2256"/>
                <a:ext cx="429" cy="240"/>
                <a:chOff x="2506" y="1584"/>
                <a:chExt cx="419" cy="247"/>
              </a:xfrm>
            </p:grpSpPr>
            <p:sp>
              <p:nvSpPr>
                <p:cNvPr id="161" name="Freeform 213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162" name="Group 214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63" name="Group 215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69" name="Freeform 216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70" name="Freeform 217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164" name="Freeform 218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65" name="Freeform 219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66" name="Freeform 220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67" name="Freeform 221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68" name="Freeform 222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40" name="Group 223"/>
              <p:cNvGrpSpPr>
                <a:grpSpLocks/>
              </p:cNvGrpSpPr>
              <p:nvPr/>
            </p:nvGrpSpPr>
            <p:grpSpPr bwMode="auto">
              <a:xfrm rot="12141703" flipV="1">
                <a:off x="1728" y="2688"/>
                <a:ext cx="429" cy="240"/>
                <a:chOff x="2506" y="1584"/>
                <a:chExt cx="419" cy="247"/>
              </a:xfrm>
            </p:grpSpPr>
            <p:sp>
              <p:nvSpPr>
                <p:cNvPr id="151" name="Freeform 224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152" name="Group 225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53" name="Group 226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59" name="Freeform 227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60" name="Freeform 228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154" name="Freeform 229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55" name="Freeform 230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56" name="Freeform 231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57" name="Freeform 232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58" name="Freeform 233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41" name="Group 234"/>
              <p:cNvGrpSpPr>
                <a:grpSpLocks/>
              </p:cNvGrpSpPr>
              <p:nvPr/>
            </p:nvGrpSpPr>
            <p:grpSpPr bwMode="auto">
              <a:xfrm rot="12141703" flipV="1">
                <a:off x="2112" y="3024"/>
                <a:ext cx="429" cy="240"/>
                <a:chOff x="2506" y="1584"/>
                <a:chExt cx="419" cy="247"/>
              </a:xfrm>
            </p:grpSpPr>
            <p:sp>
              <p:nvSpPr>
                <p:cNvPr id="141" name="Freeform 235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142" name="Group 236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43" name="Group 237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49" name="Freeform 238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50" name="Freeform 239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144" name="Freeform 240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45" name="Freeform 241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46" name="Freeform 242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47" name="Freeform 243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48" name="Freeform 244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42" name="Group 245"/>
              <p:cNvGrpSpPr>
                <a:grpSpLocks/>
              </p:cNvGrpSpPr>
              <p:nvPr/>
            </p:nvGrpSpPr>
            <p:grpSpPr bwMode="auto">
              <a:xfrm rot="12141703" flipV="1">
                <a:off x="1770" y="3340"/>
                <a:ext cx="336" cy="192"/>
                <a:chOff x="2506" y="1584"/>
                <a:chExt cx="419" cy="247"/>
              </a:xfrm>
            </p:grpSpPr>
            <p:sp>
              <p:nvSpPr>
                <p:cNvPr id="131" name="Freeform 246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132" name="Group 247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33" name="Group 248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39" name="Freeform 249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40" name="Freeform 250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134" name="Freeform 251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35" name="Freeform 252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36" name="Freeform 253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37" name="Freeform 254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38" name="Freeform 255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43" name="Group 256"/>
              <p:cNvGrpSpPr>
                <a:grpSpLocks/>
              </p:cNvGrpSpPr>
              <p:nvPr/>
            </p:nvGrpSpPr>
            <p:grpSpPr bwMode="auto">
              <a:xfrm rot="9458297" flipH="1" flipV="1">
                <a:off x="1488" y="3312"/>
                <a:ext cx="429" cy="240"/>
                <a:chOff x="2506" y="1584"/>
                <a:chExt cx="419" cy="247"/>
              </a:xfrm>
            </p:grpSpPr>
            <p:sp>
              <p:nvSpPr>
                <p:cNvPr id="121" name="Freeform 257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122" name="Group 258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23" name="Group 259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29" name="Freeform 260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30" name="Freeform 261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124" name="Freeform 262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5" name="Freeform 263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6" name="Freeform 264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7" name="Freeform 265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8" name="Freeform 266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44" name="Group 267"/>
              <p:cNvGrpSpPr>
                <a:grpSpLocks/>
              </p:cNvGrpSpPr>
              <p:nvPr/>
            </p:nvGrpSpPr>
            <p:grpSpPr bwMode="auto">
              <a:xfrm rot="9458297" flipH="1" flipV="1">
                <a:off x="1584" y="2880"/>
                <a:ext cx="429" cy="240"/>
                <a:chOff x="2506" y="1584"/>
                <a:chExt cx="419" cy="247"/>
              </a:xfrm>
            </p:grpSpPr>
            <p:sp>
              <p:nvSpPr>
                <p:cNvPr id="111" name="Freeform 268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112" name="Group 269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13" name="Group 270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19" name="Freeform 271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20" name="Freeform 272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114" name="Freeform 273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5" name="Freeform 274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6" name="Freeform 275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7" name="Freeform 276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8" name="Freeform 277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45" name="Group 278"/>
              <p:cNvGrpSpPr>
                <a:grpSpLocks/>
              </p:cNvGrpSpPr>
              <p:nvPr/>
            </p:nvGrpSpPr>
            <p:grpSpPr bwMode="auto">
              <a:xfrm rot="12141703" flipV="1">
                <a:off x="3024" y="3072"/>
                <a:ext cx="429" cy="240"/>
                <a:chOff x="2506" y="1584"/>
                <a:chExt cx="419" cy="247"/>
              </a:xfrm>
            </p:grpSpPr>
            <p:sp>
              <p:nvSpPr>
                <p:cNvPr id="101" name="Freeform 279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102" name="Group 280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103" name="Group 281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109" name="Freeform 282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10" name="Freeform 283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104" name="Freeform 284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5" name="Freeform 285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6" name="Freeform 286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7" name="Freeform 287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8" name="Freeform 288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46" name="Group 289"/>
              <p:cNvGrpSpPr>
                <a:grpSpLocks/>
              </p:cNvGrpSpPr>
              <p:nvPr/>
            </p:nvGrpSpPr>
            <p:grpSpPr bwMode="auto">
              <a:xfrm rot="12141703" flipV="1">
                <a:off x="2784" y="2496"/>
                <a:ext cx="429" cy="240"/>
                <a:chOff x="2506" y="1584"/>
                <a:chExt cx="419" cy="247"/>
              </a:xfrm>
            </p:grpSpPr>
            <p:sp>
              <p:nvSpPr>
                <p:cNvPr id="91" name="Freeform 290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92" name="Group 291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93" name="Group 292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99" name="Freeform 293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00" name="Freeform 294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94" name="Freeform 295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5" name="Freeform 296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6" name="Freeform 297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7" name="Freeform 298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8" name="Freeform 299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47" name="Group 300"/>
              <p:cNvGrpSpPr>
                <a:grpSpLocks/>
              </p:cNvGrpSpPr>
              <p:nvPr/>
            </p:nvGrpSpPr>
            <p:grpSpPr bwMode="auto">
              <a:xfrm rot="12141703" flipV="1">
                <a:off x="2174" y="2134"/>
                <a:ext cx="288" cy="192"/>
                <a:chOff x="2506" y="1584"/>
                <a:chExt cx="419" cy="247"/>
              </a:xfrm>
            </p:grpSpPr>
            <p:sp>
              <p:nvSpPr>
                <p:cNvPr id="81" name="Freeform 301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82" name="Group 302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83" name="Group 303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89" name="Freeform 304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0" name="Freeform 305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84" name="Freeform 306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5" name="Freeform 307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6" name="Freeform 308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7" name="Freeform 309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8" name="Freeform 310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48" name="Group 311"/>
              <p:cNvGrpSpPr>
                <a:grpSpLocks/>
              </p:cNvGrpSpPr>
              <p:nvPr/>
            </p:nvGrpSpPr>
            <p:grpSpPr bwMode="auto">
              <a:xfrm rot="9458297" flipH="1" flipV="1">
                <a:off x="2208" y="2496"/>
                <a:ext cx="429" cy="240"/>
                <a:chOff x="2506" y="1584"/>
                <a:chExt cx="419" cy="247"/>
              </a:xfrm>
            </p:grpSpPr>
            <p:sp>
              <p:nvSpPr>
                <p:cNvPr id="71" name="Freeform 312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72" name="Group 313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73" name="Group 314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79" name="Freeform 315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80" name="Freeform 316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74" name="Freeform 317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5" name="Freeform 318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6" name="Freeform 319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7" name="Freeform 320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8" name="Freeform 321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49" name="Group 322"/>
              <p:cNvGrpSpPr>
                <a:grpSpLocks/>
              </p:cNvGrpSpPr>
              <p:nvPr/>
            </p:nvGrpSpPr>
            <p:grpSpPr bwMode="auto">
              <a:xfrm rot="12141703" flipV="1">
                <a:off x="2352" y="2928"/>
                <a:ext cx="429" cy="240"/>
                <a:chOff x="2506" y="1584"/>
                <a:chExt cx="419" cy="247"/>
              </a:xfrm>
            </p:grpSpPr>
            <p:sp>
              <p:nvSpPr>
                <p:cNvPr id="61" name="Freeform 323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62" name="Group 324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63" name="Group 325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69" name="Freeform 326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70" name="Freeform 327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64" name="Freeform 328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65" name="Freeform 329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66" name="Freeform 330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67" name="Freeform 331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68" name="Freeform 332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  <p:grpSp>
            <p:nvGrpSpPr>
              <p:cNvPr id="50" name="Group 333"/>
              <p:cNvGrpSpPr>
                <a:grpSpLocks/>
              </p:cNvGrpSpPr>
              <p:nvPr/>
            </p:nvGrpSpPr>
            <p:grpSpPr bwMode="auto">
              <a:xfrm rot="9458297" flipH="1" flipV="1">
                <a:off x="2577" y="2134"/>
                <a:ext cx="285" cy="192"/>
                <a:chOff x="2506" y="1584"/>
                <a:chExt cx="419" cy="247"/>
              </a:xfrm>
            </p:grpSpPr>
            <p:sp>
              <p:nvSpPr>
                <p:cNvPr id="51" name="Freeform 334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grpSp>
              <p:nvGrpSpPr>
                <p:cNvPr id="52" name="Group 335"/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53" name="Group 336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59" name="Freeform 337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0" name="Freeform 338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  <p:sp>
                <p:nvSpPr>
                  <p:cNvPr id="54" name="Freeform 339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5" name="Freeform 340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6" name="Freeform 341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7" name="Freeform 342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8" name="Freeform 343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</p:grpSp>
        </p:grpSp>
      </p:grpSp>
      <p:grpSp>
        <p:nvGrpSpPr>
          <p:cNvPr id="351" name="Group 1606"/>
          <p:cNvGrpSpPr>
            <a:grpSpLocks/>
          </p:cNvGrpSpPr>
          <p:nvPr/>
        </p:nvGrpSpPr>
        <p:grpSpPr bwMode="auto">
          <a:xfrm>
            <a:off x="3989512" y="2010533"/>
            <a:ext cx="2278063" cy="3903662"/>
            <a:chOff x="2160" y="1104"/>
            <a:chExt cx="1771" cy="3371"/>
          </a:xfrm>
        </p:grpSpPr>
        <p:grpSp>
          <p:nvGrpSpPr>
            <p:cNvPr id="352" name="Group 1268"/>
            <p:cNvGrpSpPr>
              <a:grpSpLocks/>
            </p:cNvGrpSpPr>
            <p:nvPr/>
          </p:nvGrpSpPr>
          <p:grpSpPr bwMode="auto">
            <a:xfrm rot="-2252820">
              <a:off x="2976" y="1123"/>
              <a:ext cx="320" cy="413"/>
              <a:chOff x="3792" y="2640"/>
              <a:chExt cx="384" cy="480"/>
            </a:xfrm>
          </p:grpSpPr>
          <p:sp>
            <p:nvSpPr>
              <p:cNvPr id="1321" name="Freeform 1269"/>
              <p:cNvSpPr>
                <a:spLocks/>
              </p:cNvSpPr>
              <p:nvPr/>
            </p:nvSpPr>
            <p:spPr bwMode="auto">
              <a:xfrm>
                <a:off x="3792" y="2784"/>
                <a:ext cx="288" cy="336"/>
              </a:xfrm>
              <a:custGeom>
                <a:avLst/>
                <a:gdLst>
                  <a:gd name="T0" fmla="*/ 0 w 480"/>
                  <a:gd name="T1" fmla="*/ 432 h 432"/>
                  <a:gd name="T2" fmla="*/ 192 w 480"/>
                  <a:gd name="T3" fmla="*/ 144 h 432"/>
                  <a:gd name="T4" fmla="*/ 480 w 480"/>
                  <a:gd name="T5" fmla="*/ 0 h 432"/>
                  <a:gd name="T6" fmla="*/ 0 60000 65536"/>
                  <a:gd name="T7" fmla="*/ 0 60000 65536"/>
                  <a:gd name="T8" fmla="*/ 0 60000 65536"/>
                  <a:gd name="T9" fmla="*/ 0 w 480"/>
                  <a:gd name="T10" fmla="*/ 0 h 432"/>
                  <a:gd name="T11" fmla="*/ 480 w 480"/>
                  <a:gd name="T12" fmla="*/ 432 h 4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80" h="432">
                    <a:moveTo>
                      <a:pt x="0" y="432"/>
                    </a:moveTo>
                    <a:lnTo>
                      <a:pt x="192" y="144"/>
                    </a:lnTo>
                    <a:lnTo>
                      <a:pt x="480" y="0"/>
                    </a:lnTo>
                  </a:path>
                </a:pathLst>
              </a:custGeom>
              <a:noFill/>
              <a:ln w="12700" cmpd="sng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uk-UA"/>
              </a:p>
            </p:txBody>
          </p:sp>
          <p:grpSp>
            <p:nvGrpSpPr>
              <p:cNvPr id="1322" name="Group 1270"/>
              <p:cNvGrpSpPr>
                <a:grpSpLocks/>
              </p:cNvGrpSpPr>
              <p:nvPr/>
            </p:nvGrpSpPr>
            <p:grpSpPr bwMode="auto">
              <a:xfrm>
                <a:off x="3792" y="2640"/>
                <a:ext cx="384" cy="384"/>
                <a:chOff x="3792" y="2640"/>
                <a:chExt cx="576" cy="432"/>
              </a:xfrm>
            </p:grpSpPr>
            <p:sp>
              <p:nvSpPr>
                <p:cNvPr id="1323" name="Line 1271"/>
                <p:cNvSpPr>
                  <a:spLocks noChangeShapeType="1"/>
                </p:cNvSpPr>
                <p:nvPr/>
              </p:nvSpPr>
              <p:spPr bwMode="auto">
                <a:xfrm>
                  <a:off x="4128" y="2688"/>
                  <a:ext cx="0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24" name="Line 1272"/>
                <p:cNvSpPr>
                  <a:spLocks noChangeShapeType="1"/>
                </p:cNvSpPr>
                <p:nvPr/>
              </p:nvSpPr>
              <p:spPr bwMode="auto">
                <a:xfrm>
                  <a:off x="4032" y="2688"/>
                  <a:ext cx="96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25" name="Line 1273"/>
                <p:cNvSpPr>
                  <a:spLocks noChangeShapeType="1"/>
                </p:cNvSpPr>
                <p:nvPr/>
              </p:nvSpPr>
              <p:spPr bwMode="auto">
                <a:xfrm>
                  <a:off x="3936" y="2736"/>
                  <a:ext cx="240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26" name="Line 1274"/>
                <p:cNvSpPr>
                  <a:spLocks noChangeShapeType="1"/>
                </p:cNvSpPr>
                <p:nvPr/>
              </p:nvSpPr>
              <p:spPr bwMode="auto">
                <a:xfrm flipH="1">
                  <a:off x="4128" y="2688"/>
                  <a:ext cx="96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27" name="Line 1275"/>
                <p:cNvSpPr>
                  <a:spLocks noChangeShapeType="1"/>
                </p:cNvSpPr>
                <p:nvPr/>
              </p:nvSpPr>
              <p:spPr bwMode="auto">
                <a:xfrm flipH="1">
                  <a:off x="4128" y="2688"/>
                  <a:ext cx="192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28" name="Line 1276"/>
                <p:cNvSpPr>
                  <a:spLocks noChangeShapeType="1"/>
                </p:cNvSpPr>
                <p:nvPr/>
              </p:nvSpPr>
              <p:spPr bwMode="auto">
                <a:xfrm flipH="1">
                  <a:off x="4176" y="2784"/>
                  <a:ext cx="192" cy="96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29" name="Line 1277"/>
                <p:cNvSpPr>
                  <a:spLocks noChangeShapeType="1"/>
                </p:cNvSpPr>
                <p:nvPr/>
              </p:nvSpPr>
              <p:spPr bwMode="auto">
                <a:xfrm>
                  <a:off x="4176" y="2880"/>
                  <a:ext cx="144" cy="0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30" name="Line 1278"/>
                <p:cNvSpPr>
                  <a:spLocks noChangeShapeType="1"/>
                </p:cNvSpPr>
                <p:nvPr/>
              </p:nvSpPr>
              <p:spPr bwMode="auto">
                <a:xfrm>
                  <a:off x="4128" y="2880"/>
                  <a:ext cx="192" cy="48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31" name="Line 1279"/>
                <p:cNvSpPr>
                  <a:spLocks noChangeShapeType="1"/>
                </p:cNvSpPr>
                <p:nvPr/>
              </p:nvSpPr>
              <p:spPr bwMode="auto">
                <a:xfrm>
                  <a:off x="4128" y="2880"/>
                  <a:ext cx="192" cy="144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32" name="Line 1280"/>
                <p:cNvSpPr>
                  <a:spLocks noChangeShapeType="1"/>
                </p:cNvSpPr>
                <p:nvPr/>
              </p:nvSpPr>
              <p:spPr bwMode="auto">
                <a:xfrm>
                  <a:off x="4128" y="2832"/>
                  <a:ext cx="96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33" name="Line 1281"/>
                <p:cNvSpPr>
                  <a:spLocks noChangeShapeType="1"/>
                </p:cNvSpPr>
                <p:nvPr/>
              </p:nvSpPr>
              <p:spPr bwMode="auto">
                <a:xfrm>
                  <a:off x="4128" y="2928"/>
                  <a:ext cx="0" cy="144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34" name="Line 1282"/>
                <p:cNvSpPr>
                  <a:spLocks noChangeShapeType="1"/>
                </p:cNvSpPr>
                <p:nvPr/>
              </p:nvSpPr>
              <p:spPr bwMode="auto">
                <a:xfrm flipH="1">
                  <a:off x="4032" y="2880"/>
                  <a:ext cx="96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35" name="Line 1283"/>
                <p:cNvSpPr>
                  <a:spLocks noChangeShapeType="1"/>
                </p:cNvSpPr>
                <p:nvPr/>
              </p:nvSpPr>
              <p:spPr bwMode="auto">
                <a:xfrm flipH="1" flipV="1">
                  <a:off x="3888" y="2832"/>
                  <a:ext cx="192" cy="48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36" name="Line 1284"/>
                <p:cNvSpPr>
                  <a:spLocks noChangeShapeType="1"/>
                </p:cNvSpPr>
                <p:nvPr/>
              </p:nvSpPr>
              <p:spPr bwMode="auto">
                <a:xfrm flipH="1">
                  <a:off x="3792" y="2880"/>
                  <a:ext cx="240" cy="0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37" name="Line 1285"/>
                <p:cNvSpPr>
                  <a:spLocks noChangeShapeType="1"/>
                </p:cNvSpPr>
                <p:nvPr/>
              </p:nvSpPr>
              <p:spPr bwMode="auto">
                <a:xfrm flipH="1">
                  <a:off x="3984" y="2928"/>
                  <a:ext cx="48" cy="144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38" name="Line 1286"/>
                <p:cNvSpPr>
                  <a:spLocks noChangeShapeType="1"/>
                </p:cNvSpPr>
                <p:nvPr/>
              </p:nvSpPr>
              <p:spPr bwMode="auto">
                <a:xfrm>
                  <a:off x="3984" y="2688"/>
                  <a:ext cx="96" cy="144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39" name="Line 1287"/>
                <p:cNvSpPr>
                  <a:spLocks noChangeShapeType="1"/>
                </p:cNvSpPr>
                <p:nvPr/>
              </p:nvSpPr>
              <p:spPr bwMode="auto">
                <a:xfrm>
                  <a:off x="4080" y="2640"/>
                  <a:ext cx="48" cy="240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40" name="Line 1288"/>
                <p:cNvSpPr>
                  <a:spLocks noChangeShapeType="1"/>
                </p:cNvSpPr>
                <p:nvPr/>
              </p:nvSpPr>
              <p:spPr bwMode="auto">
                <a:xfrm flipH="1">
                  <a:off x="4128" y="2688"/>
                  <a:ext cx="48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41" name="Line 1289"/>
                <p:cNvSpPr>
                  <a:spLocks noChangeShapeType="1"/>
                </p:cNvSpPr>
                <p:nvPr/>
              </p:nvSpPr>
              <p:spPr bwMode="auto">
                <a:xfrm flipH="1">
                  <a:off x="4176" y="2736"/>
                  <a:ext cx="192" cy="96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42" name="Line 1290"/>
                <p:cNvSpPr>
                  <a:spLocks noChangeShapeType="1"/>
                </p:cNvSpPr>
                <p:nvPr/>
              </p:nvSpPr>
              <p:spPr bwMode="auto">
                <a:xfrm flipH="1">
                  <a:off x="4128" y="2880"/>
                  <a:ext cx="240" cy="0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43" name="Line 1291"/>
                <p:cNvSpPr>
                  <a:spLocks noChangeShapeType="1"/>
                </p:cNvSpPr>
                <p:nvPr/>
              </p:nvSpPr>
              <p:spPr bwMode="auto">
                <a:xfrm>
                  <a:off x="4128" y="2880"/>
                  <a:ext cx="48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44" name="Line 1292"/>
                <p:cNvSpPr>
                  <a:spLocks noChangeShapeType="1"/>
                </p:cNvSpPr>
                <p:nvPr/>
              </p:nvSpPr>
              <p:spPr bwMode="auto">
                <a:xfrm flipH="1">
                  <a:off x="4080" y="2880"/>
                  <a:ext cx="48" cy="192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45" name="Line 1293"/>
                <p:cNvSpPr>
                  <a:spLocks noChangeShapeType="1"/>
                </p:cNvSpPr>
                <p:nvPr/>
              </p:nvSpPr>
              <p:spPr bwMode="auto">
                <a:xfrm flipH="1">
                  <a:off x="3840" y="2880"/>
                  <a:ext cx="240" cy="48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46" name="Line 1294"/>
                <p:cNvSpPr>
                  <a:spLocks noChangeShapeType="1"/>
                </p:cNvSpPr>
                <p:nvPr/>
              </p:nvSpPr>
              <p:spPr bwMode="auto">
                <a:xfrm>
                  <a:off x="3888" y="2784"/>
                  <a:ext cx="240" cy="96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  <p:sp>
              <p:nvSpPr>
                <p:cNvPr id="1347" name="Line 1295"/>
                <p:cNvSpPr>
                  <a:spLocks noChangeShapeType="1"/>
                </p:cNvSpPr>
                <p:nvPr/>
              </p:nvSpPr>
              <p:spPr bwMode="auto">
                <a:xfrm flipV="1">
                  <a:off x="3936" y="2880"/>
                  <a:ext cx="192" cy="144"/>
                </a:xfrm>
                <a:prstGeom prst="lin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uk-UA"/>
                </a:p>
              </p:txBody>
            </p:sp>
          </p:grpSp>
        </p:grpSp>
        <p:grpSp>
          <p:nvGrpSpPr>
            <p:cNvPr id="353" name="Group 1605"/>
            <p:cNvGrpSpPr>
              <a:grpSpLocks/>
            </p:cNvGrpSpPr>
            <p:nvPr/>
          </p:nvGrpSpPr>
          <p:grpSpPr bwMode="auto">
            <a:xfrm>
              <a:off x="2160" y="1104"/>
              <a:ext cx="1771" cy="3371"/>
              <a:chOff x="2160" y="1104"/>
              <a:chExt cx="1771" cy="3371"/>
            </a:xfrm>
          </p:grpSpPr>
          <p:sp>
            <p:nvSpPr>
              <p:cNvPr id="354" name="Freeform 346" descr="Орех"/>
              <p:cNvSpPr>
                <a:spLocks/>
              </p:cNvSpPr>
              <p:nvPr/>
            </p:nvSpPr>
            <p:spPr bwMode="auto">
              <a:xfrm rot="21479677" flipH="1">
                <a:off x="2984" y="1104"/>
                <a:ext cx="232" cy="3371"/>
              </a:xfrm>
              <a:custGeom>
                <a:avLst/>
                <a:gdLst>
                  <a:gd name="T0" fmla="*/ 8 w 232"/>
                  <a:gd name="T1" fmla="*/ 3008 h 3371"/>
                  <a:gd name="T2" fmla="*/ 24 w 232"/>
                  <a:gd name="T3" fmla="*/ 2880 h 3371"/>
                  <a:gd name="T4" fmla="*/ 8 w 232"/>
                  <a:gd name="T5" fmla="*/ 2960 h 3371"/>
                  <a:gd name="T6" fmla="*/ 8 w 232"/>
                  <a:gd name="T7" fmla="*/ 416 h 3371"/>
                  <a:gd name="T8" fmla="*/ 56 w 232"/>
                  <a:gd name="T9" fmla="*/ 464 h 3371"/>
                  <a:gd name="T10" fmla="*/ 56 w 232"/>
                  <a:gd name="T11" fmla="*/ 1280 h 3371"/>
                  <a:gd name="T12" fmla="*/ 104 w 232"/>
                  <a:gd name="T13" fmla="*/ 2000 h 3371"/>
                  <a:gd name="T14" fmla="*/ 200 w 232"/>
                  <a:gd name="T15" fmla="*/ 2672 h 3371"/>
                  <a:gd name="T16" fmla="*/ 200 w 232"/>
                  <a:gd name="T17" fmla="*/ 2960 h 3371"/>
                  <a:gd name="T18" fmla="*/ 200 w 232"/>
                  <a:gd name="T19" fmla="*/ 3056 h 3371"/>
                  <a:gd name="T20" fmla="*/ 8 w 232"/>
                  <a:gd name="T21" fmla="*/ 3056 h 33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2"/>
                  <a:gd name="T34" fmla="*/ 0 h 3371"/>
                  <a:gd name="T35" fmla="*/ 232 w 232"/>
                  <a:gd name="T36" fmla="*/ 3371 h 337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2" h="3371">
                    <a:moveTo>
                      <a:pt x="8" y="3008"/>
                    </a:moveTo>
                    <a:cubicBezTo>
                      <a:pt x="11" y="2987"/>
                      <a:pt x="24" y="2888"/>
                      <a:pt x="24" y="2880"/>
                    </a:cubicBezTo>
                    <a:cubicBezTo>
                      <a:pt x="24" y="2872"/>
                      <a:pt x="11" y="3371"/>
                      <a:pt x="8" y="2960"/>
                    </a:cubicBezTo>
                    <a:cubicBezTo>
                      <a:pt x="5" y="2549"/>
                      <a:pt x="0" y="832"/>
                      <a:pt x="8" y="416"/>
                    </a:cubicBezTo>
                    <a:cubicBezTo>
                      <a:pt x="16" y="0"/>
                      <a:pt x="48" y="320"/>
                      <a:pt x="56" y="464"/>
                    </a:cubicBezTo>
                    <a:cubicBezTo>
                      <a:pt x="64" y="608"/>
                      <a:pt x="48" y="1024"/>
                      <a:pt x="56" y="1280"/>
                    </a:cubicBezTo>
                    <a:cubicBezTo>
                      <a:pt x="64" y="1536"/>
                      <a:pt x="80" y="1768"/>
                      <a:pt x="104" y="2000"/>
                    </a:cubicBezTo>
                    <a:cubicBezTo>
                      <a:pt x="128" y="2232"/>
                      <a:pt x="184" y="2512"/>
                      <a:pt x="200" y="2672"/>
                    </a:cubicBezTo>
                    <a:cubicBezTo>
                      <a:pt x="216" y="2832"/>
                      <a:pt x="200" y="2896"/>
                      <a:pt x="200" y="2960"/>
                    </a:cubicBezTo>
                    <a:cubicBezTo>
                      <a:pt x="200" y="3024"/>
                      <a:pt x="232" y="3040"/>
                      <a:pt x="200" y="3056"/>
                    </a:cubicBezTo>
                    <a:cubicBezTo>
                      <a:pt x="168" y="3072"/>
                      <a:pt x="88" y="3064"/>
                      <a:pt x="8" y="3056"/>
                    </a:cubicBezTo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uk-UA"/>
              </a:p>
            </p:txBody>
          </p:sp>
          <p:grpSp>
            <p:nvGrpSpPr>
              <p:cNvPr id="355" name="Group 1604"/>
              <p:cNvGrpSpPr>
                <a:grpSpLocks/>
              </p:cNvGrpSpPr>
              <p:nvPr/>
            </p:nvGrpSpPr>
            <p:grpSpPr bwMode="auto">
              <a:xfrm>
                <a:off x="2160" y="1276"/>
                <a:ext cx="1771" cy="2823"/>
                <a:chOff x="2160" y="1276"/>
                <a:chExt cx="1771" cy="2823"/>
              </a:xfrm>
            </p:grpSpPr>
            <p:grpSp>
              <p:nvGrpSpPr>
                <p:cNvPr id="356" name="Group 1509"/>
                <p:cNvGrpSpPr>
                  <a:grpSpLocks/>
                </p:cNvGrpSpPr>
                <p:nvPr/>
              </p:nvGrpSpPr>
              <p:grpSpPr bwMode="auto">
                <a:xfrm rot="-10124664">
                  <a:off x="2160" y="1728"/>
                  <a:ext cx="314" cy="361"/>
                  <a:chOff x="3792" y="2640"/>
                  <a:chExt cx="384" cy="480"/>
                </a:xfrm>
              </p:grpSpPr>
              <p:sp>
                <p:nvSpPr>
                  <p:cNvPr id="1294" name="Freeform 1510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>
                      <a:gd name="T0" fmla="*/ 0 w 480"/>
                      <a:gd name="T1" fmla="*/ 432 h 432"/>
                      <a:gd name="T2" fmla="*/ 192 w 480"/>
                      <a:gd name="T3" fmla="*/ 144 h 432"/>
                      <a:gd name="T4" fmla="*/ 480 w 480"/>
                      <a:gd name="T5" fmla="*/ 0 h 432"/>
                      <a:gd name="T6" fmla="*/ 0 60000 65536"/>
                      <a:gd name="T7" fmla="*/ 0 60000 65536"/>
                      <a:gd name="T8" fmla="*/ 0 60000 65536"/>
                      <a:gd name="T9" fmla="*/ 0 w 480"/>
                      <a:gd name="T10" fmla="*/ 0 h 432"/>
                      <a:gd name="T11" fmla="*/ 480 w 480"/>
                      <a:gd name="T12" fmla="*/ 432 h 4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grpSp>
                <p:nvGrpSpPr>
                  <p:cNvPr id="1295" name="Group 1511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1296" name="Line 15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297" name="Line 15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298" name="Line 15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299" name="Line 151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300" name="Line 151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301" name="Line 151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302" name="Line 15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303" name="Line 15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304" name="Line 15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305" name="Line 15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306" name="Line 15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307" name="Line 152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308" name="Line 1524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309" name="Line 152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310" name="Line 152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311" name="Line 15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312" name="Line 15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313" name="Line 152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314" name="Line 153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315" name="Line 153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316" name="Line 15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317" name="Line 153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318" name="Line 153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319" name="Line 15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1320" name="Line 153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</p:grpSp>
            <p:grpSp>
              <p:nvGrpSpPr>
                <p:cNvPr id="357" name="Group 644"/>
                <p:cNvGrpSpPr>
                  <a:grpSpLocks/>
                </p:cNvGrpSpPr>
                <p:nvPr/>
              </p:nvGrpSpPr>
              <p:grpSpPr bwMode="auto">
                <a:xfrm rot="19401768" flipV="1">
                  <a:off x="3169" y="1936"/>
                  <a:ext cx="640" cy="578"/>
                  <a:chOff x="3648" y="2688"/>
                  <a:chExt cx="1248" cy="1008"/>
                </a:xfrm>
              </p:grpSpPr>
              <p:sp>
                <p:nvSpPr>
                  <p:cNvPr id="1222" name="Freeform 347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>
                      <a:gd name="T0" fmla="*/ 0 w 480"/>
                      <a:gd name="T1" fmla="*/ 432 h 432"/>
                      <a:gd name="T2" fmla="*/ 192 w 480"/>
                      <a:gd name="T3" fmla="*/ 144 h 432"/>
                      <a:gd name="T4" fmla="*/ 480 w 480"/>
                      <a:gd name="T5" fmla="*/ 0 h 432"/>
                      <a:gd name="T6" fmla="*/ 0 60000 65536"/>
                      <a:gd name="T7" fmla="*/ 0 60000 65536"/>
                      <a:gd name="T8" fmla="*/ 0 60000 65536"/>
                      <a:gd name="T9" fmla="*/ 0 w 480"/>
                      <a:gd name="T10" fmla="*/ 0 h 432"/>
                      <a:gd name="T11" fmla="*/ 480 w 480"/>
                      <a:gd name="T12" fmla="*/ 432 h 4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23" name="Line 573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24" name="Line 574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25" name="Line 575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26" name="Line 576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27" name="Line 57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28" name="Line 578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29" name="Line 579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30" name="Line 580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31" name="Line 581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32" name="Line 582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33" name="Line 583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34" name="Line 584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35" name="Line 585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36" name="Line 586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37" name="Line 587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38" name="Line 588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39" name="Line 589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40" name="Line 590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41" name="Line 591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42" name="Line 592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43" name="Line 593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44" name="Line 594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45" name="Line 595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46" name="Line 59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47" name="Line 59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48" name="Line 59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49" name="Line 59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50" name="Line 60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51" name="Line 60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52" name="Line 602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53" name="Line 603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54" name="Line 604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55" name="Line 605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56" name="Line 606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57" name="Line 60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58" name="Line 608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59" name="Line 609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60" name="Line 610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61" name="Line 611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62" name="Line 612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63" name="Line 613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64" name="Line 61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65" name="Line 615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66" name="Line 616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67" name="Line 617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68" name="Line 618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69" name="Line 619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70" name="Line 620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71" name="Line 621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72" name="Line 622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73" name="Line 623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74" name="Line 624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75" name="Line 625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76" name="Line 626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77" name="Line 627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78" name="Line 628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79" name="Line 629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80" name="Line 630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81" name="Line 631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82" name="Line 632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83" name="Line 633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84" name="Line 63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85" name="Line 63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86" name="Line 63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87" name="Line 637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88" name="Line 638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89" name="Line 639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90" name="Line 640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91" name="Line 641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92" name="Line 642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93" name="Line 643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  <p:grpSp>
              <p:nvGrpSpPr>
                <p:cNvPr id="358" name="Group 645"/>
                <p:cNvGrpSpPr>
                  <a:grpSpLocks/>
                </p:cNvGrpSpPr>
                <p:nvPr/>
              </p:nvGrpSpPr>
              <p:grpSpPr bwMode="auto">
                <a:xfrm rot="16191241" flipH="1">
                  <a:off x="2498" y="2542"/>
                  <a:ext cx="558" cy="561"/>
                  <a:chOff x="3648" y="2688"/>
                  <a:chExt cx="1248" cy="1008"/>
                </a:xfrm>
              </p:grpSpPr>
              <p:sp>
                <p:nvSpPr>
                  <p:cNvPr id="1150" name="Freeform 646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>
                      <a:gd name="T0" fmla="*/ 0 w 480"/>
                      <a:gd name="T1" fmla="*/ 432 h 432"/>
                      <a:gd name="T2" fmla="*/ 192 w 480"/>
                      <a:gd name="T3" fmla="*/ 144 h 432"/>
                      <a:gd name="T4" fmla="*/ 480 w 480"/>
                      <a:gd name="T5" fmla="*/ 0 h 432"/>
                      <a:gd name="T6" fmla="*/ 0 60000 65536"/>
                      <a:gd name="T7" fmla="*/ 0 60000 65536"/>
                      <a:gd name="T8" fmla="*/ 0 60000 65536"/>
                      <a:gd name="T9" fmla="*/ 0 w 480"/>
                      <a:gd name="T10" fmla="*/ 0 h 432"/>
                      <a:gd name="T11" fmla="*/ 480 w 480"/>
                      <a:gd name="T12" fmla="*/ 432 h 4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51" name="Line 647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52" name="Line 648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53" name="Line 649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54" name="Line 650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55" name="Line 651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56" name="Line 652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57" name="Line 653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58" name="Line 654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59" name="Line 655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60" name="Line 656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61" name="Line 657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62" name="Line 658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63" name="Line 659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64" name="Line 660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65" name="Line 661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66" name="Line 662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67" name="Line 663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68" name="Line 664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69" name="Line 665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70" name="Line 666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71" name="Line 667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72" name="Line 668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73" name="Line 669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74" name="Line 67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75" name="Line 67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76" name="Line 67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77" name="Line 67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78" name="Line 67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79" name="Line 67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80" name="Line 676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81" name="Line 677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82" name="Line 678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83" name="Line 679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84" name="Line 680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85" name="Line 681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86" name="Line 682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87" name="Line 683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88" name="Line 684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89" name="Line 685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90" name="Line 686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91" name="Line 687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92" name="Line 688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93" name="Line 689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94" name="Line 690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95" name="Line 691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96" name="Line 692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97" name="Line 693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98" name="Line 694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99" name="Line 695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00" name="Line 696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01" name="Line 697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02" name="Line 698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03" name="Line 699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04" name="Line 700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05" name="Line 701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06" name="Line 702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07" name="Line 703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08" name="Line 704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09" name="Line 705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10" name="Line 706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11" name="Line 707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12" name="Line 70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13" name="Line 70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14" name="Line 71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15" name="Line 711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16" name="Line 712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17" name="Line 713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18" name="Line 714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19" name="Line 715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20" name="Line 716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221" name="Line 717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  <p:grpSp>
              <p:nvGrpSpPr>
                <p:cNvPr id="359" name="Group 718"/>
                <p:cNvGrpSpPr>
                  <a:grpSpLocks/>
                </p:cNvGrpSpPr>
                <p:nvPr/>
              </p:nvGrpSpPr>
              <p:grpSpPr bwMode="auto">
                <a:xfrm rot="19470835" flipH="1">
                  <a:off x="2450" y="2266"/>
                  <a:ext cx="640" cy="578"/>
                  <a:chOff x="3648" y="2688"/>
                  <a:chExt cx="1248" cy="1008"/>
                </a:xfrm>
              </p:grpSpPr>
              <p:sp>
                <p:nvSpPr>
                  <p:cNvPr id="1078" name="Freeform 719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>
                      <a:gd name="T0" fmla="*/ 0 w 480"/>
                      <a:gd name="T1" fmla="*/ 432 h 432"/>
                      <a:gd name="T2" fmla="*/ 192 w 480"/>
                      <a:gd name="T3" fmla="*/ 144 h 432"/>
                      <a:gd name="T4" fmla="*/ 480 w 480"/>
                      <a:gd name="T5" fmla="*/ 0 h 432"/>
                      <a:gd name="T6" fmla="*/ 0 60000 65536"/>
                      <a:gd name="T7" fmla="*/ 0 60000 65536"/>
                      <a:gd name="T8" fmla="*/ 0 60000 65536"/>
                      <a:gd name="T9" fmla="*/ 0 w 480"/>
                      <a:gd name="T10" fmla="*/ 0 h 432"/>
                      <a:gd name="T11" fmla="*/ 480 w 480"/>
                      <a:gd name="T12" fmla="*/ 432 h 4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79" name="Line 720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80" name="Line 721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81" name="Line 722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82" name="Line 723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83" name="Line 724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84" name="Line 725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85" name="Line 726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86" name="Line 727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87" name="Line 728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88" name="Line 729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89" name="Line 730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90" name="Line 731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91" name="Line 732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92" name="Line 733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93" name="Line 734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94" name="Line 735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95" name="Line 736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96" name="Line 737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97" name="Line 738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98" name="Line 739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99" name="Line 740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00" name="Line 741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01" name="Line 742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02" name="Line 74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03" name="Line 74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04" name="Line 74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05" name="Line 74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06" name="Line 74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07" name="Line 74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08" name="Line 749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09" name="Line 750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10" name="Line 751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11" name="Line 752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12" name="Line 753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13" name="Line 754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14" name="Line 755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15" name="Line 756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16" name="Line 757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17" name="Line 758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18" name="Line 759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19" name="Line 760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20" name="Line 761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21" name="Line 762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22" name="Line 763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23" name="Line 764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24" name="Line 765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25" name="Line 766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26" name="Line 767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27" name="Line 768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28" name="Line 769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29" name="Line 770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30" name="Line 771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31" name="Line 772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32" name="Line 773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33" name="Line 774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34" name="Line 775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35" name="Line 776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36" name="Line 777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37" name="Line 778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38" name="Line 779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39" name="Line 780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40" name="Line 781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41" name="Line 78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42" name="Line 78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43" name="Line 784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44" name="Line 785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45" name="Line 786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46" name="Line 787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47" name="Line 788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48" name="Line 789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149" name="Line 790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  <p:grpSp>
              <p:nvGrpSpPr>
                <p:cNvPr id="360" name="Group 791"/>
                <p:cNvGrpSpPr>
                  <a:grpSpLocks/>
                </p:cNvGrpSpPr>
                <p:nvPr/>
              </p:nvGrpSpPr>
              <p:grpSpPr bwMode="auto">
                <a:xfrm rot="-6627131" flipH="1" flipV="1">
                  <a:off x="3221" y="1594"/>
                  <a:ext cx="454" cy="560"/>
                  <a:chOff x="3648" y="2688"/>
                  <a:chExt cx="1248" cy="1008"/>
                </a:xfrm>
              </p:grpSpPr>
              <p:sp>
                <p:nvSpPr>
                  <p:cNvPr id="1006" name="Freeform 792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>
                      <a:gd name="T0" fmla="*/ 0 w 480"/>
                      <a:gd name="T1" fmla="*/ 432 h 432"/>
                      <a:gd name="T2" fmla="*/ 192 w 480"/>
                      <a:gd name="T3" fmla="*/ 144 h 432"/>
                      <a:gd name="T4" fmla="*/ 480 w 480"/>
                      <a:gd name="T5" fmla="*/ 0 h 432"/>
                      <a:gd name="T6" fmla="*/ 0 60000 65536"/>
                      <a:gd name="T7" fmla="*/ 0 60000 65536"/>
                      <a:gd name="T8" fmla="*/ 0 60000 65536"/>
                      <a:gd name="T9" fmla="*/ 0 w 480"/>
                      <a:gd name="T10" fmla="*/ 0 h 432"/>
                      <a:gd name="T11" fmla="*/ 480 w 480"/>
                      <a:gd name="T12" fmla="*/ 432 h 4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07" name="Line 793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08" name="Line 794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09" name="Line 795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10" name="Line 796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11" name="Line 79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12" name="Line 798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13" name="Line 799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14" name="Line 800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15" name="Line 801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16" name="Line 802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17" name="Line 803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18" name="Line 804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19" name="Line 805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20" name="Line 806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21" name="Line 807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22" name="Line 808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23" name="Line 809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24" name="Line 810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25" name="Line 811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26" name="Line 812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27" name="Line 813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28" name="Line 814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29" name="Line 815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30" name="Line 81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31" name="Line 81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32" name="Line 81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33" name="Line 81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34" name="Line 82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35" name="Line 82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36" name="Line 822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37" name="Line 823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38" name="Line 824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39" name="Line 825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40" name="Line 826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41" name="Line 82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42" name="Line 828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43" name="Line 829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44" name="Line 830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45" name="Line 831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46" name="Line 832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47" name="Line 833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48" name="Line 83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49" name="Line 835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50" name="Line 836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51" name="Line 837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52" name="Line 838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53" name="Line 839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54" name="Line 840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55" name="Line 841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56" name="Line 842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57" name="Line 843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58" name="Line 844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59" name="Line 845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60" name="Line 846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61" name="Line 847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62" name="Line 848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63" name="Line 849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64" name="Line 850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65" name="Line 851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66" name="Line 852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67" name="Line 853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68" name="Line 85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69" name="Line 85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70" name="Line 85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71" name="Line 857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72" name="Line 858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73" name="Line 859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74" name="Line 860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75" name="Line 861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76" name="Line 862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77" name="Line 863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  <p:grpSp>
              <p:nvGrpSpPr>
                <p:cNvPr id="361" name="Group 864"/>
                <p:cNvGrpSpPr>
                  <a:grpSpLocks/>
                </p:cNvGrpSpPr>
                <p:nvPr/>
              </p:nvGrpSpPr>
              <p:grpSpPr bwMode="auto">
                <a:xfrm rot="7220180" flipH="1">
                  <a:off x="3116" y="1327"/>
                  <a:ext cx="661" cy="560"/>
                  <a:chOff x="3648" y="2688"/>
                  <a:chExt cx="1248" cy="1008"/>
                </a:xfrm>
              </p:grpSpPr>
              <p:sp>
                <p:nvSpPr>
                  <p:cNvPr id="934" name="Freeform 865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>
                      <a:gd name="T0" fmla="*/ 0 w 480"/>
                      <a:gd name="T1" fmla="*/ 432 h 432"/>
                      <a:gd name="T2" fmla="*/ 192 w 480"/>
                      <a:gd name="T3" fmla="*/ 144 h 432"/>
                      <a:gd name="T4" fmla="*/ 480 w 480"/>
                      <a:gd name="T5" fmla="*/ 0 h 432"/>
                      <a:gd name="T6" fmla="*/ 0 60000 65536"/>
                      <a:gd name="T7" fmla="*/ 0 60000 65536"/>
                      <a:gd name="T8" fmla="*/ 0 60000 65536"/>
                      <a:gd name="T9" fmla="*/ 0 w 480"/>
                      <a:gd name="T10" fmla="*/ 0 h 432"/>
                      <a:gd name="T11" fmla="*/ 480 w 480"/>
                      <a:gd name="T12" fmla="*/ 432 h 4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35" name="Line 866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36" name="Line 867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37" name="Line 868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38" name="Line 869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39" name="Line 870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40" name="Line 871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41" name="Line 872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42" name="Line 873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43" name="Line 874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44" name="Line 875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45" name="Line 876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46" name="Line 877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47" name="Line 878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48" name="Line 879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49" name="Line 880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50" name="Line 881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51" name="Line 882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52" name="Line 883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53" name="Line 884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54" name="Line 885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55" name="Line 886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56" name="Line 887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57" name="Line 888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58" name="Line 88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59" name="Line 89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60" name="Line 89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61" name="Line 89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62" name="Line 89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63" name="Line 89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64" name="Line 895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65" name="Line 896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66" name="Line 897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67" name="Line 898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68" name="Line 899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69" name="Line 900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70" name="Line 901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71" name="Line 902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72" name="Line 903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73" name="Line 90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74" name="Line 905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75" name="Line 906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76" name="Line 907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77" name="Line 908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78" name="Line 909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79" name="Line 910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80" name="Line 911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81" name="Line 912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82" name="Line 913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83" name="Line 914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84" name="Line 915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85" name="Line 916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86" name="Line 917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87" name="Line 918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88" name="Line 919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89" name="Line 920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90" name="Line 921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91" name="Line 922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92" name="Line 923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93" name="Line 924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94" name="Line 925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95" name="Line 926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96" name="Line 927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97" name="Line 92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98" name="Line 92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99" name="Line 930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00" name="Line 931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01" name="Line 932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02" name="Line 933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03" name="Line 934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04" name="Line 935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1005" name="Line 936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  <p:grpSp>
              <p:nvGrpSpPr>
                <p:cNvPr id="362" name="Group 937"/>
                <p:cNvGrpSpPr>
                  <a:grpSpLocks/>
                </p:cNvGrpSpPr>
                <p:nvPr/>
              </p:nvGrpSpPr>
              <p:grpSpPr bwMode="auto">
                <a:xfrm rot="15526778" flipV="1">
                  <a:off x="3240" y="3087"/>
                  <a:ext cx="262" cy="307"/>
                  <a:chOff x="3792" y="2640"/>
                  <a:chExt cx="384" cy="480"/>
                </a:xfrm>
              </p:grpSpPr>
              <p:sp>
                <p:nvSpPr>
                  <p:cNvPr id="907" name="Freeform 938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>
                      <a:gd name="T0" fmla="*/ 0 w 480"/>
                      <a:gd name="T1" fmla="*/ 432 h 432"/>
                      <a:gd name="T2" fmla="*/ 192 w 480"/>
                      <a:gd name="T3" fmla="*/ 144 h 432"/>
                      <a:gd name="T4" fmla="*/ 480 w 480"/>
                      <a:gd name="T5" fmla="*/ 0 h 432"/>
                      <a:gd name="T6" fmla="*/ 0 60000 65536"/>
                      <a:gd name="T7" fmla="*/ 0 60000 65536"/>
                      <a:gd name="T8" fmla="*/ 0 60000 65536"/>
                      <a:gd name="T9" fmla="*/ 0 w 480"/>
                      <a:gd name="T10" fmla="*/ 0 h 432"/>
                      <a:gd name="T11" fmla="*/ 480 w 480"/>
                      <a:gd name="T12" fmla="*/ 432 h 4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grpSp>
                <p:nvGrpSpPr>
                  <p:cNvPr id="908" name="Group 939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909" name="Line 9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10" name="Line 94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11" name="Line 9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12" name="Line 94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13" name="Line 94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14" name="Line 94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15" name="Line 9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16" name="Line 9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17" name="Line 9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18" name="Line 9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19" name="Line 9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20" name="Line 95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21" name="Line 952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22" name="Line 95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23" name="Line 95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24" name="Line 9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25" name="Line 9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26" name="Line 95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27" name="Line 95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28" name="Line 95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29" name="Line 9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30" name="Line 96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31" name="Line 96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32" name="Line 96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933" name="Line 96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</p:grpSp>
            <p:grpSp>
              <p:nvGrpSpPr>
                <p:cNvPr id="363" name="Group 965"/>
                <p:cNvGrpSpPr>
                  <a:grpSpLocks/>
                </p:cNvGrpSpPr>
                <p:nvPr/>
              </p:nvGrpSpPr>
              <p:grpSpPr bwMode="auto">
                <a:xfrm rot="18529946" flipH="1">
                  <a:off x="2477" y="1863"/>
                  <a:ext cx="660" cy="560"/>
                  <a:chOff x="3648" y="2688"/>
                  <a:chExt cx="1248" cy="1008"/>
                </a:xfrm>
              </p:grpSpPr>
              <p:sp>
                <p:nvSpPr>
                  <p:cNvPr id="835" name="Freeform 966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>
                      <a:gd name="T0" fmla="*/ 0 w 480"/>
                      <a:gd name="T1" fmla="*/ 432 h 432"/>
                      <a:gd name="T2" fmla="*/ 192 w 480"/>
                      <a:gd name="T3" fmla="*/ 144 h 432"/>
                      <a:gd name="T4" fmla="*/ 480 w 480"/>
                      <a:gd name="T5" fmla="*/ 0 h 432"/>
                      <a:gd name="T6" fmla="*/ 0 60000 65536"/>
                      <a:gd name="T7" fmla="*/ 0 60000 65536"/>
                      <a:gd name="T8" fmla="*/ 0 60000 65536"/>
                      <a:gd name="T9" fmla="*/ 0 w 480"/>
                      <a:gd name="T10" fmla="*/ 0 h 432"/>
                      <a:gd name="T11" fmla="*/ 480 w 480"/>
                      <a:gd name="T12" fmla="*/ 432 h 4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36" name="Line 967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37" name="Line 968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38" name="Line 969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39" name="Line 970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40" name="Line 971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41" name="Line 972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42" name="Line 973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43" name="Line 974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44" name="Line 975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45" name="Line 976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46" name="Line 977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47" name="Line 978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48" name="Line 979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49" name="Line 980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50" name="Line 981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51" name="Line 982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52" name="Line 983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53" name="Line 984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54" name="Line 985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55" name="Line 986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56" name="Line 987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57" name="Line 988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58" name="Line 989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59" name="Line 99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60" name="Line 99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61" name="Line 99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62" name="Line 99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63" name="Line 99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64" name="Line 99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65" name="Line 996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66" name="Line 997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67" name="Line 998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68" name="Line 999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69" name="Line 1000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70" name="Line 1001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71" name="Line 1002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72" name="Line 1003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73" name="Line 1004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74" name="Line 1005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75" name="Line 1006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76" name="Line 1007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77" name="Line 1008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78" name="Line 1009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79" name="Line 1010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80" name="Line 1011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81" name="Line 1012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82" name="Line 1013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83" name="Line 1014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84" name="Line 1015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85" name="Line 1016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86" name="Line 1017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87" name="Line 1018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88" name="Line 1019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89" name="Line 1020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90" name="Line 1021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91" name="Line 1022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92" name="Line 1023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93" name="Line 1024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94" name="Line 1025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95" name="Line 1026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96" name="Line 1027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97" name="Line 102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98" name="Line 102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99" name="Line 103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00" name="Line 1031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01" name="Line 1032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02" name="Line 1033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03" name="Line 1034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04" name="Line 1035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05" name="Line 1036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906" name="Line 1037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  <p:grpSp>
              <p:nvGrpSpPr>
                <p:cNvPr id="364" name="Group 1038"/>
                <p:cNvGrpSpPr>
                  <a:grpSpLocks/>
                </p:cNvGrpSpPr>
                <p:nvPr/>
              </p:nvGrpSpPr>
              <p:grpSpPr bwMode="auto">
                <a:xfrm rot="19470835" flipH="1">
                  <a:off x="2484" y="1441"/>
                  <a:ext cx="641" cy="578"/>
                  <a:chOff x="3648" y="2688"/>
                  <a:chExt cx="1248" cy="1008"/>
                </a:xfrm>
              </p:grpSpPr>
              <p:sp>
                <p:nvSpPr>
                  <p:cNvPr id="763" name="Freeform 1039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>
                      <a:gd name="T0" fmla="*/ 0 w 480"/>
                      <a:gd name="T1" fmla="*/ 432 h 432"/>
                      <a:gd name="T2" fmla="*/ 192 w 480"/>
                      <a:gd name="T3" fmla="*/ 144 h 432"/>
                      <a:gd name="T4" fmla="*/ 480 w 480"/>
                      <a:gd name="T5" fmla="*/ 0 h 432"/>
                      <a:gd name="T6" fmla="*/ 0 60000 65536"/>
                      <a:gd name="T7" fmla="*/ 0 60000 65536"/>
                      <a:gd name="T8" fmla="*/ 0 60000 65536"/>
                      <a:gd name="T9" fmla="*/ 0 w 480"/>
                      <a:gd name="T10" fmla="*/ 0 h 432"/>
                      <a:gd name="T11" fmla="*/ 480 w 480"/>
                      <a:gd name="T12" fmla="*/ 432 h 4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64" name="Line 1040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65" name="Line 1041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66" name="Line 1042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67" name="Line 1043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68" name="Line 1044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69" name="Line 1045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70" name="Line 1046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71" name="Line 1047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72" name="Line 1048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73" name="Line 1049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74" name="Line 1050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75" name="Line 1051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76" name="Line 1052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77" name="Line 1053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78" name="Line 1054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79" name="Line 1055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80" name="Line 1056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81" name="Line 1057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82" name="Line 1058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83" name="Line 1059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84" name="Line 1060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85" name="Line 1061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86" name="Line 1062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87" name="Line 106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88" name="Line 106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89" name="Line 106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90" name="Line 106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91" name="Line 106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92" name="Line 106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93" name="Line 1069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94" name="Line 1070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95" name="Line 1071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96" name="Line 1072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97" name="Line 1073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98" name="Line 1074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99" name="Line 1075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00" name="Line 1076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01" name="Line 1077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02" name="Line 1078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03" name="Line 1079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04" name="Line 1080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05" name="Line 1081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06" name="Line 1082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07" name="Line 1083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08" name="Line 1084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09" name="Line 1085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10" name="Line 1086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11" name="Line 1087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12" name="Line 1088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13" name="Line 1089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14" name="Line 1090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15" name="Line 1091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16" name="Line 1092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17" name="Line 1093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18" name="Line 1094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19" name="Line 1095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20" name="Line 1096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21" name="Line 1097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22" name="Line 1098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23" name="Line 1099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24" name="Line 1100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25" name="Line 1101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26" name="Line 110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27" name="Line 110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28" name="Line 1104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29" name="Line 1105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30" name="Line 1106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31" name="Line 1107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32" name="Line 1108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33" name="Line 1109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834" name="Line 1110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  <p:grpSp>
              <p:nvGrpSpPr>
                <p:cNvPr id="365" name="Group 1111"/>
                <p:cNvGrpSpPr>
                  <a:grpSpLocks/>
                </p:cNvGrpSpPr>
                <p:nvPr/>
              </p:nvGrpSpPr>
              <p:grpSpPr bwMode="auto">
                <a:xfrm rot="-6321434" flipH="1" flipV="1">
                  <a:off x="3084" y="2685"/>
                  <a:ext cx="495" cy="320"/>
                  <a:chOff x="3648" y="2688"/>
                  <a:chExt cx="1248" cy="1008"/>
                </a:xfrm>
              </p:grpSpPr>
              <p:sp>
                <p:nvSpPr>
                  <p:cNvPr id="691" name="Freeform 1112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>
                      <a:gd name="T0" fmla="*/ 0 w 480"/>
                      <a:gd name="T1" fmla="*/ 432 h 432"/>
                      <a:gd name="T2" fmla="*/ 192 w 480"/>
                      <a:gd name="T3" fmla="*/ 144 h 432"/>
                      <a:gd name="T4" fmla="*/ 480 w 480"/>
                      <a:gd name="T5" fmla="*/ 0 h 432"/>
                      <a:gd name="T6" fmla="*/ 0 60000 65536"/>
                      <a:gd name="T7" fmla="*/ 0 60000 65536"/>
                      <a:gd name="T8" fmla="*/ 0 60000 65536"/>
                      <a:gd name="T9" fmla="*/ 0 w 480"/>
                      <a:gd name="T10" fmla="*/ 0 h 432"/>
                      <a:gd name="T11" fmla="*/ 480 w 480"/>
                      <a:gd name="T12" fmla="*/ 432 h 4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692" name="Line 1113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693" name="Line 1114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694" name="Line 1115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695" name="Line 1116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696" name="Line 111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697" name="Line 1118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698" name="Line 1119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699" name="Line 1120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00" name="Line 1121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01" name="Line 1122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02" name="Line 1123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03" name="Line 1124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04" name="Line 1125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05" name="Line 1126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06" name="Line 1127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07" name="Line 1128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08" name="Line 1129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09" name="Line 1130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10" name="Line 1131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11" name="Line 1132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12" name="Line 1133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13" name="Line 1134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14" name="Line 1135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15" name="Line 113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16" name="Line 113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17" name="Line 11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18" name="Line 113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19" name="Line 114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20" name="Line 114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21" name="Line 1142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22" name="Line 1143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23" name="Line 1144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24" name="Line 1145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25" name="Line 1146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26" name="Line 114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27" name="Line 1148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28" name="Line 1149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29" name="Line 1150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30" name="Line 1151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31" name="Line 1152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32" name="Line 1153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33" name="Line 115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34" name="Line 1155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35" name="Line 1156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36" name="Line 1157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37" name="Line 1158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38" name="Line 1159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39" name="Line 1160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40" name="Line 1161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41" name="Line 1162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42" name="Line 1163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43" name="Line 1164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44" name="Line 1165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45" name="Line 1166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46" name="Line 1167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47" name="Line 1168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48" name="Line 1169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49" name="Line 1170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50" name="Line 1171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51" name="Line 1172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52" name="Line 1173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53" name="Line 117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54" name="Line 117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55" name="Line 117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56" name="Line 1177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57" name="Line 1178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58" name="Line 1179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59" name="Line 1180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60" name="Line 1181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61" name="Line 1182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762" name="Line 1183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  <p:grpSp>
              <p:nvGrpSpPr>
                <p:cNvPr id="366" name="Group 1184"/>
                <p:cNvGrpSpPr>
                  <a:grpSpLocks/>
                </p:cNvGrpSpPr>
                <p:nvPr/>
              </p:nvGrpSpPr>
              <p:grpSpPr bwMode="auto">
                <a:xfrm rot="7273051" flipH="1" flipV="1">
                  <a:off x="2866" y="3134"/>
                  <a:ext cx="331" cy="400"/>
                  <a:chOff x="3792" y="2640"/>
                  <a:chExt cx="384" cy="480"/>
                </a:xfrm>
              </p:grpSpPr>
              <p:sp>
                <p:nvSpPr>
                  <p:cNvPr id="664" name="Freeform 1185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>
                      <a:gd name="T0" fmla="*/ 0 w 480"/>
                      <a:gd name="T1" fmla="*/ 432 h 432"/>
                      <a:gd name="T2" fmla="*/ 192 w 480"/>
                      <a:gd name="T3" fmla="*/ 144 h 432"/>
                      <a:gd name="T4" fmla="*/ 480 w 480"/>
                      <a:gd name="T5" fmla="*/ 0 h 432"/>
                      <a:gd name="T6" fmla="*/ 0 60000 65536"/>
                      <a:gd name="T7" fmla="*/ 0 60000 65536"/>
                      <a:gd name="T8" fmla="*/ 0 60000 65536"/>
                      <a:gd name="T9" fmla="*/ 0 w 480"/>
                      <a:gd name="T10" fmla="*/ 0 h 432"/>
                      <a:gd name="T11" fmla="*/ 480 w 480"/>
                      <a:gd name="T12" fmla="*/ 432 h 4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grpSp>
                <p:nvGrpSpPr>
                  <p:cNvPr id="665" name="Group 1186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666" name="Line 1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67" name="Line 1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68" name="Line 1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69" name="Line 119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70" name="Line 119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71" name="Line 119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72" name="Line 1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73" name="Line 1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74" name="Line 1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75" name="Line 1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76" name="Line 1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77" name="Line 119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78" name="Line 1199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79" name="Line 120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80" name="Line 120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81" name="Line 12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82" name="Line 1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83" name="Line 120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84" name="Line 120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85" name="Line 120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86" name="Line 1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87" name="Line 120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88" name="Line 120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89" name="Line 1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90" name="Line 121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</p:grpSp>
            <p:grpSp>
              <p:nvGrpSpPr>
                <p:cNvPr id="367" name="Group 1212"/>
                <p:cNvGrpSpPr>
                  <a:grpSpLocks/>
                </p:cNvGrpSpPr>
                <p:nvPr/>
              </p:nvGrpSpPr>
              <p:grpSpPr bwMode="auto">
                <a:xfrm rot="-9414676">
                  <a:off x="2888" y="2142"/>
                  <a:ext cx="241" cy="289"/>
                  <a:chOff x="3792" y="2640"/>
                  <a:chExt cx="384" cy="480"/>
                </a:xfrm>
              </p:grpSpPr>
              <p:sp>
                <p:nvSpPr>
                  <p:cNvPr id="637" name="Freeform 1213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>
                      <a:gd name="T0" fmla="*/ 0 w 480"/>
                      <a:gd name="T1" fmla="*/ 432 h 432"/>
                      <a:gd name="T2" fmla="*/ 192 w 480"/>
                      <a:gd name="T3" fmla="*/ 144 h 432"/>
                      <a:gd name="T4" fmla="*/ 480 w 480"/>
                      <a:gd name="T5" fmla="*/ 0 h 432"/>
                      <a:gd name="T6" fmla="*/ 0 60000 65536"/>
                      <a:gd name="T7" fmla="*/ 0 60000 65536"/>
                      <a:gd name="T8" fmla="*/ 0 60000 65536"/>
                      <a:gd name="T9" fmla="*/ 0 w 480"/>
                      <a:gd name="T10" fmla="*/ 0 h 432"/>
                      <a:gd name="T11" fmla="*/ 480 w 480"/>
                      <a:gd name="T12" fmla="*/ 432 h 4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grpSp>
                <p:nvGrpSpPr>
                  <p:cNvPr id="638" name="Group 1214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639" name="Line 1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40" name="Line 1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41" name="Line 1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42" name="Line 121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43" name="Line 121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44" name="Line 122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45" name="Line 12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46" name="Line 12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47" name="Line 12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48" name="Line 12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49" name="Line 12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50" name="Line 122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51" name="Line 122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52" name="Line 122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53" name="Line 122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54" name="Line 12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55" name="Line 12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56" name="Line 123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57" name="Line 123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58" name="Line 123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59" name="Line 12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60" name="Line 123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61" name="Line 123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62" name="Line 12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63" name="Line 123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</p:grpSp>
            <p:grpSp>
              <p:nvGrpSpPr>
                <p:cNvPr id="368" name="Group 1240"/>
                <p:cNvGrpSpPr>
                  <a:grpSpLocks/>
                </p:cNvGrpSpPr>
                <p:nvPr/>
              </p:nvGrpSpPr>
              <p:grpSpPr bwMode="auto">
                <a:xfrm rot="-10478882">
                  <a:off x="2605" y="1688"/>
                  <a:ext cx="241" cy="289"/>
                  <a:chOff x="3792" y="2640"/>
                  <a:chExt cx="384" cy="480"/>
                </a:xfrm>
              </p:grpSpPr>
              <p:sp>
                <p:nvSpPr>
                  <p:cNvPr id="610" name="Freeform 1241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>
                      <a:gd name="T0" fmla="*/ 0 w 480"/>
                      <a:gd name="T1" fmla="*/ 432 h 432"/>
                      <a:gd name="T2" fmla="*/ 192 w 480"/>
                      <a:gd name="T3" fmla="*/ 144 h 432"/>
                      <a:gd name="T4" fmla="*/ 480 w 480"/>
                      <a:gd name="T5" fmla="*/ 0 h 432"/>
                      <a:gd name="T6" fmla="*/ 0 60000 65536"/>
                      <a:gd name="T7" fmla="*/ 0 60000 65536"/>
                      <a:gd name="T8" fmla="*/ 0 60000 65536"/>
                      <a:gd name="T9" fmla="*/ 0 w 480"/>
                      <a:gd name="T10" fmla="*/ 0 h 432"/>
                      <a:gd name="T11" fmla="*/ 480 w 480"/>
                      <a:gd name="T12" fmla="*/ 432 h 4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grpSp>
                <p:nvGrpSpPr>
                  <p:cNvPr id="611" name="Group 1242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612" name="Line 12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13" name="Line 12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14" name="Line 12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15" name="Line 124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16" name="Line 124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17" name="Line 124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18" name="Line 12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19" name="Line 12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20" name="Line 12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21" name="Line 12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22" name="Line 12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23" name="Line 125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24" name="Line 1255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25" name="Line 125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26" name="Line 125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27" name="Line 12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28" name="Line 12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29" name="Line 126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30" name="Line 126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31" name="Line 126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32" name="Line 126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33" name="Line 126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34" name="Line 126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35" name="Line 12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36" name="Line 126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</p:grpSp>
            <p:grpSp>
              <p:nvGrpSpPr>
                <p:cNvPr id="369" name="Group 1324"/>
                <p:cNvGrpSpPr>
                  <a:grpSpLocks/>
                </p:cNvGrpSpPr>
                <p:nvPr/>
              </p:nvGrpSpPr>
              <p:grpSpPr bwMode="auto">
                <a:xfrm rot="-1842308">
                  <a:off x="3264" y="3888"/>
                  <a:ext cx="218" cy="211"/>
                  <a:chOff x="3792" y="2640"/>
                  <a:chExt cx="384" cy="480"/>
                </a:xfrm>
              </p:grpSpPr>
              <p:sp>
                <p:nvSpPr>
                  <p:cNvPr id="583" name="Freeform 1325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>
                      <a:gd name="T0" fmla="*/ 0 w 480"/>
                      <a:gd name="T1" fmla="*/ 432 h 432"/>
                      <a:gd name="T2" fmla="*/ 192 w 480"/>
                      <a:gd name="T3" fmla="*/ 144 h 432"/>
                      <a:gd name="T4" fmla="*/ 480 w 480"/>
                      <a:gd name="T5" fmla="*/ 0 h 432"/>
                      <a:gd name="T6" fmla="*/ 0 60000 65536"/>
                      <a:gd name="T7" fmla="*/ 0 60000 65536"/>
                      <a:gd name="T8" fmla="*/ 0 60000 65536"/>
                      <a:gd name="T9" fmla="*/ 0 w 480"/>
                      <a:gd name="T10" fmla="*/ 0 h 432"/>
                      <a:gd name="T11" fmla="*/ 480 w 480"/>
                      <a:gd name="T12" fmla="*/ 432 h 4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grpSp>
                <p:nvGrpSpPr>
                  <p:cNvPr id="584" name="Group 1326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585" name="Line 13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86" name="Line 13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87" name="Line 13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88" name="Line 133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89" name="Line 133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90" name="Line 133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91" name="Line 13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92" name="Line 13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93" name="Line 13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94" name="Line 13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95" name="Line 13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96" name="Line 133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97" name="Line 1339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98" name="Line 134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99" name="Line 134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00" name="Line 13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01" name="Line 13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02" name="Line 134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03" name="Line 134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04" name="Line 134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05" name="Line 13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06" name="Line 134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07" name="Line 134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08" name="Line 13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609" name="Line 135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</p:grpSp>
            <p:grpSp>
              <p:nvGrpSpPr>
                <p:cNvPr id="370" name="Group 1352"/>
                <p:cNvGrpSpPr>
                  <a:grpSpLocks/>
                </p:cNvGrpSpPr>
                <p:nvPr/>
              </p:nvGrpSpPr>
              <p:grpSpPr bwMode="auto">
                <a:xfrm rot="8836885" flipH="1">
                  <a:off x="3171" y="2266"/>
                  <a:ext cx="760" cy="578"/>
                  <a:chOff x="3648" y="2688"/>
                  <a:chExt cx="1248" cy="1008"/>
                </a:xfrm>
              </p:grpSpPr>
              <p:sp>
                <p:nvSpPr>
                  <p:cNvPr id="511" name="Freeform 1353"/>
                  <p:cNvSpPr>
                    <a:spLocks/>
                  </p:cNvSpPr>
                  <p:nvPr/>
                </p:nvSpPr>
                <p:spPr bwMode="auto">
                  <a:xfrm>
                    <a:off x="3792" y="2942"/>
                    <a:ext cx="828" cy="706"/>
                  </a:xfrm>
                  <a:custGeom>
                    <a:avLst/>
                    <a:gdLst>
                      <a:gd name="T0" fmla="*/ 0 w 480"/>
                      <a:gd name="T1" fmla="*/ 432 h 432"/>
                      <a:gd name="T2" fmla="*/ 192 w 480"/>
                      <a:gd name="T3" fmla="*/ 144 h 432"/>
                      <a:gd name="T4" fmla="*/ 480 w 480"/>
                      <a:gd name="T5" fmla="*/ 0 h 432"/>
                      <a:gd name="T6" fmla="*/ 0 60000 65536"/>
                      <a:gd name="T7" fmla="*/ 0 60000 65536"/>
                      <a:gd name="T8" fmla="*/ 0 60000 65536"/>
                      <a:gd name="T9" fmla="*/ 0 w 480"/>
                      <a:gd name="T10" fmla="*/ 0 h 432"/>
                      <a:gd name="T11" fmla="*/ 480 w 480"/>
                      <a:gd name="T12" fmla="*/ 432 h 4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12" name="Line 1354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312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13" name="Line 1355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64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14" name="Line 1356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3168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15" name="Line 1357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12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16" name="Line 1358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024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17" name="Line 1359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072"/>
                    <a:ext cx="192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18" name="Line 1360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024"/>
                    <a:ext cx="192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19" name="Line 1361"/>
                  <p:cNvSpPr>
                    <a:spLocks noChangeShapeType="1"/>
                  </p:cNvSpPr>
                  <p:nvPr/>
                </p:nvSpPr>
                <p:spPr bwMode="auto">
                  <a:xfrm>
                    <a:off x="3744" y="3216"/>
                    <a:ext cx="24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20" name="Line 1362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2976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21" name="Line 1363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2880"/>
                    <a:ext cx="96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22" name="Line 136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2928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23" name="Line 1365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2880"/>
                    <a:ext cx="96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24" name="Line 1366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25" name="Line 1367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2880"/>
                    <a:ext cx="96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26" name="Line 1368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2784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27" name="Line 1369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2832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28" name="Line 1370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2784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29" name="Line 1371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30" name="Line 1372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736"/>
                    <a:ext cx="0" cy="28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31" name="Line 1373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736"/>
                    <a:ext cx="48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32" name="Line 1374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736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33" name="Line 1375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34" name="Line 1376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68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35" name="Line 137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48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36" name="Line 137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736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37" name="Line 137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83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38" name="Line 138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656" y="2928"/>
                    <a:ext cx="24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39" name="Line 138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40" name="Line 138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88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41" name="Line 1383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42" name="Line 1384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43" name="Line 1385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44" name="Line 1386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04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45" name="Line 1387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56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46" name="Line 1388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3408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47" name="Line 1389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40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48" name="Line 1390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49" name="Line 1391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3360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50" name="Line 1392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312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51" name="Line 1393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312"/>
                    <a:ext cx="14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52" name="Line 1394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64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53" name="Line 1395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3264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54" name="Line 1396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3216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55" name="Line 1397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56" name="Line 1398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57" name="Line 1399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58" name="Line 1400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59" name="Line 1401"/>
                  <p:cNvSpPr>
                    <a:spLocks noChangeShapeType="1"/>
                  </p:cNvSpPr>
                  <p:nvPr/>
                </p:nvSpPr>
                <p:spPr bwMode="auto">
                  <a:xfrm>
                    <a:off x="4224" y="3120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60" name="Line 1402"/>
                  <p:cNvSpPr>
                    <a:spLocks noChangeShapeType="1"/>
                  </p:cNvSpPr>
                  <p:nvPr/>
                </p:nvSpPr>
                <p:spPr bwMode="auto">
                  <a:xfrm>
                    <a:off x="4176" y="3168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61" name="Line 1403"/>
                  <p:cNvSpPr>
                    <a:spLocks noChangeShapeType="1"/>
                  </p:cNvSpPr>
                  <p:nvPr/>
                </p:nvSpPr>
                <p:spPr bwMode="auto">
                  <a:xfrm>
                    <a:off x="4128" y="3216"/>
                    <a:ext cx="96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62" name="Line 1404"/>
                  <p:cNvSpPr>
                    <a:spLocks noChangeShapeType="1"/>
                  </p:cNvSpPr>
                  <p:nvPr/>
                </p:nvSpPr>
                <p:spPr bwMode="auto">
                  <a:xfrm>
                    <a:off x="4320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63" name="Line 1405"/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120"/>
                    <a:ext cx="144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64" name="Line 1406"/>
                  <p:cNvSpPr>
                    <a:spLocks noChangeShapeType="1"/>
                  </p:cNvSpPr>
                  <p:nvPr/>
                </p:nvSpPr>
                <p:spPr bwMode="auto">
                  <a:xfrm>
                    <a:off x="4368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65" name="Line 1407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72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66" name="Line 1408"/>
                  <p:cNvSpPr>
                    <a:spLocks noChangeShapeType="1"/>
                  </p:cNvSpPr>
                  <p:nvPr/>
                </p:nvSpPr>
                <p:spPr bwMode="auto">
                  <a:xfrm>
                    <a:off x="4416" y="3024"/>
                    <a:ext cx="144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67" name="Line 1409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302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68" name="Line 1410"/>
                  <p:cNvSpPr>
                    <a:spLocks noChangeShapeType="1"/>
                  </p:cNvSpPr>
                  <p:nvPr/>
                </p:nvSpPr>
                <p:spPr bwMode="auto">
                  <a:xfrm>
                    <a:off x="4512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69" name="Line 1411"/>
                  <p:cNvSpPr>
                    <a:spLocks noChangeShapeType="1"/>
                  </p:cNvSpPr>
                  <p:nvPr/>
                </p:nvSpPr>
                <p:spPr bwMode="auto">
                  <a:xfrm>
                    <a:off x="4560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70" name="Line 1412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76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71" name="Line 1413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28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72" name="Line 1414"/>
                  <p:cNvSpPr>
                    <a:spLocks noChangeShapeType="1"/>
                  </p:cNvSpPr>
                  <p:nvPr/>
                </p:nvSpPr>
                <p:spPr bwMode="auto">
                  <a:xfrm>
                    <a:off x="4656" y="2928"/>
                    <a:ext cx="192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73" name="Line 1415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704" y="2928"/>
                    <a:ext cx="192" cy="48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74" name="Line 141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84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75" name="Line 141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704" y="2736"/>
                    <a:ext cx="48" cy="144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76" name="Line 1418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2832"/>
                    <a:ext cx="0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77" name="Line 1419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360"/>
                    <a:ext cx="144" cy="192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78" name="Line 1420"/>
                  <p:cNvSpPr>
                    <a:spLocks noChangeShapeType="1"/>
                  </p:cNvSpPr>
                  <p:nvPr/>
                </p:nvSpPr>
                <p:spPr bwMode="auto">
                  <a:xfrm>
                    <a:off x="3648" y="3408"/>
                    <a:ext cx="144" cy="240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79" name="Line 1421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3552"/>
                    <a:ext cx="192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80" name="Line 1422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81" name="Line 1423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3600"/>
                    <a:ext cx="240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sp>
                <p:nvSpPr>
                  <p:cNvPr id="582" name="Line 1424"/>
                  <p:cNvSpPr>
                    <a:spLocks noChangeShapeType="1"/>
                  </p:cNvSpPr>
                  <p:nvPr/>
                </p:nvSpPr>
                <p:spPr bwMode="auto">
                  <a:xfrm>
                    <a:off x="3696" y="3504"/>
                    <a:ext cx="96" cy="96"/>
                  </a:xfrm>
                  <a:prstGeom prst="line">
                    <a:avLst/>
                  </a:prstGeom>
                  <a:noFill/>
                  <a:ln w="1905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</p:grpSp>
            <p:grpSp>
              <p:nvGrpSpPr>
                <p:cNvPr id="371" name="Group 1425"/>
                <p:cNvGrpSpPr>
                  <a:grpSpLocks/>
                </p:cNvGrpSpPr>
                <p:nvPr/>
              </p:nvGrpSpPr>
              <p:grpSpPr bwMode="auto">
                <a:xfrm rot="14336055" flipH="1">
                  <a:off x="2919" y="2676"/>
                  <a:ext cx="247" cy="281"/>
                  <a:chOff x="3792" y="2640"/>
                  <a:chExt cx="384" cy="480"/>
                </a:xfrm>
              </p:grpSpPr>
              <p:sp>
                <p:nvSpPr>
                  <p:cNvPr id="484" name="Freeform 1426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>
                      <a:gd name="T0" fmla="*/ 0 w 480"/>
                      <a:gd name="T1" fmla="*/ 432 h 432"/>
                      <a:gd name="T2" fmla="*/ 192 w 480"/>
                      <a:gd name="T3" fmla="*/ 144 h 432"/>
                      <a:gd name="T4" fmla="*/ 480 w 480"/>
                      <a:gd name="T5" fmla="*/ 0 h 432"/>
                      <a:gd name="T6" fmla="*/ 0 60000 65536"/>
                      <a:gd name="T7" fmla="*/ 0 60000 65536"/>
                      <a:gd name="T8" fmla="*/ 0 60000 65536"/>
                      <a:gd name="T9" fmla="*/ 0 w 480"/>
                      <a:gd name="T10" fmla="*/ 0 h 432"/>
                      <a:gd name="T11" fmla="*/ 480 w 480"/>
                      <a:gd name="T12" fmla="*/ 432 h 4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grpSp>
                <p:nvGrpSpPr>
                  <p:cNvPr id="485" name="Group 1427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486" name="Line 14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87" name="Line 14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88" name="Line 14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89" name="Line 143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90" name="Line 143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91" name="Line 143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92" name="Line 14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93" name="Line 14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94" name="Line 14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95" name="Line 14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96" name="Line 14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97" name="Line 143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98" name="Line 1440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99" name="Line 144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00" name="Line 144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01" name="Line 14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02" name="Line 14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03" name="Line 144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04" name="Line 144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05" name="Line 144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06" name="Line 14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07" name="Line 144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08" name="Line 145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09" name="Line 14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510" name="Line 145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</p:grpSp>
            <p:grpSp>
              <p:nvGrpSpPr>
                <p:cNvPr id="372" name="Group 1453"/>
                <p:cNvGrpSpPr>
                  <a:grpSpLocks/>
                </p:cNvGrpSpPr>
                <p:nvPr/>
              </p:nvGrpSpPr>
              <p:grpSpPr bwMode="auto">
                <a:xfrm rot="10337389" flipH="1">
                  <a:off x="3288" y="1894"/>
                  <a:ext cx="160" cy="249"/>
                  <a:chOff x="3792" y="2640"/>
                  <a:chExt cx="384" cy="480"/>
                </a:xfrm>
              </p:grpSpPr>
              <p:sp>
                <p:nvSpPr>
                  <p:cNvPr id="457" name="Freeform 1454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>
                      <a:gd name="T0" fmla="*/ 0 w 480"/>
                      <a:gd name="T1" fmla="*/ 432 h 432"/>
                      <a:gd name="T2" fmla="*/ 192 w 480"/>
                      <a:gd name="T3" fmla="*/ 144 h 432"/>
                      <a:gd name="T4" fmla="*/ 480 w 480"/>
                      <a:gd name="T5" fmla="*/ 0 h 432"/>
                      <a:gd name="T6" fmla="*/ 0 60000 65536"/>
                      <a:gd name="T7" fmla="*/ 0 60000 65536"/>
                      <a:gd name="T8" fmla="*/ 0 60000 65536"/>
                      <a:gd name="T9" fmla="*/ 0 w 480"/>
                      <a:gd name="T10" fmla="*/ 0 h 432"/>
                      <a:gd name="T11" fmla="*/ 480 w 480"/>
                      <a:gd name="T12" fmla="*/ 432 h 4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grpSp>
                <p:nvGrpSpPr>
                  <p:cNvPr id="458" name="Group 1455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459" name="Line 14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60" name="Line 14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61" name="Line 14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62" name="Line 145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63" name="Line 146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64" name="Line 146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65" name="Line 14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66" name="Line 146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67" name="Line 14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68" name="Line 14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69" name="Line 14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70" name="Line 146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71" name="Line 1468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72" name="Line 146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73" name="Line 147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74" name="Line 14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75" name="Line 14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76" name="Line 147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77" name="Line 147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78" name="Line 147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79" name="Line 14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80" name="Line 147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81" name="Line 147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82" name="Line 14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83" name="Line 148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</p:grpSp>
            <p:grpSp>
              <p:nvGrpSpPr>
                <p:cNvPr id="373" name="Group 1481"/>
                <p:cNvGrpSpPr>
                  <a:grpSpLocks/>
                </p:cNvGrpSpPr>
                <p:nvPr/>
              </p:nvGrpSpPr>
              <p:grpSpPr bwMode="auto">
                <a:xfrm rot="10337389" flipH="1">
                  <a:off x="3504" y="2688"/>
                  <a:ext cx="276" cy="331"/>
                  <a:chOff x="3792" y="2640"/>
                  <a:chExt cx="384" cy="480"/>
                </a:xfrm>
              </p:grpSpPr>
              <p:sp>
                <p:nvSpPr>
                  <p:cNvPr id="430" name="Freeform 1482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>
                      <a:gd name="T0" fmla="*/ 0 w 480"/>
                      <a:gd name="T1" fmla="*/ 432 h 432"/>
                      <a:gd name="T2" fmla="*/ 192 w 480"/>
                      <a:gd name="T3" fmla="*/ 144 h 432"/>
                      <a:gd name="T4" fmla="*/ 480 w 480"/>
                      <a:gd name="T5" fmla="*/ 0 h 432"/>
                      <a:gd name="T6" fmla="*/ 0 60000 65536"/>
                      <a:gd name="T7" fmla="*/ 0 60000 65536"/>
                      <a:gd name="T8" fmla="*/ 0 60000 65536"/>
                      <a:gd name="T9" fmla="*/ 0 w 480"/>
                      <a:gd name="T10" fmla="*/ 0 h 432"/>
                      <a:gd name="T11" fmla="*/ 480 w 480"/>
                      <a:gd name="T12" fmla="*/ 432 h 4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grpSp>
                <p:nvGrpSpPr>
                  <p:cNvPr id="431" name="Group 1483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432" name="Line 14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33" name="Line 14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34" name="Line 14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35" name="Line 148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36" name="Line 148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37" name="Line 148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38" name="Line 14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39" name="Line 14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40" name="Line 14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41" name="Line 14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42" name="Line 14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43" name="Line 149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44" name="Line 1496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45" name="Line 149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46" name="Line 149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47" name="Line 14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48" name="Line 15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49" name="Line 150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50" name="Line 150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51" name="Line 150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52" name="Line 15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53" name="Line 150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54" name="Line 150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55" name="Line 15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56" name="Line 150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</p:grpSp>
            <p:grpSp>
              <p:nvGrpSpPr>
                <p:cNvPr id="374" name="Group 1537"/>
                <p:cNvGrpSpPr>
                  <a:grpSpLocks/>
                </p:cNvGrpSpPr>
                <p:nvPr/>
              </p:nvGrpSpPr>
              <p:grpSpPr bwMode="auto">
                <a:xfrm rot="4304626" flipH="1">
                  <a:off x="3224" y="1316"/>
                  <a:ext cx="160" cy="320"/>
                  <a:chOff x="3792" y="2640"/>
                  <a:chExt cx="384" cy="480"/>
                </a:xfrm>
              </p:grpSpPr>
              <p:sp>
                <p:nvSpPr>
                  <p:cNvPr id="403" name="Freeform 1538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>
                      <a:gd name="T0" fmla="*/ 0 w 480"/>
                      <a:gd name="T1" fmla="*/ 432 h 432"/>
                      <a:gd name="T2" fmla="*/ 192 w 480"/>
                      <a:gd name="T3" fmla="*/ 144 h 432"/>
                      <a:gd name="T4" fmla="*/ 480 w 480"/>
                      <a:gd name="T5" fmla="*/ 0 h 432"/>
                      <a:gd name="T6" fmla="*/ 0 60000 65536"/>
                      <a:gd name="T7" fmla="*/ 0 60000 65536"/>
                      <a:gd name="T8" fmla="*/ 0 60000 65536"/>
                      <a:gd name="T9" fmla="*/ 0 w 480"/>
                      <a:gd name="T10" fmla="*/ 0 h 432"/>
                      <a:gd name="T11" fmla="*/ 480 w 480"/>
                      <a:gd name="T12" fmla="*/ 432 h 4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grpSp>
                <p:nvGrpSpPr>
                  <p:cNvPr id="404" name="Group 1539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405" name="Line 15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06" name="Line 154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07" name="Line 15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08" name="Line 154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09" name="Line 154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10" name="Line 154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11" name="Line 15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12" name="Line 15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13" name="Line 15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14" name="Line 15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15" name="Line 15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16" name="Line 155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17" name="Line 1552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18" name="Line 155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19" name="Line 155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20" name="Line 15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21" name="Line 15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22" name="Line 155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23" name="Line 155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24" name="Line 155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25" name="Line 15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26" name="Line 156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27" name="Line 156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28" name="Line 156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29" name="Line 156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</p:grpSp>
            <p:grpSp>
              <p:nvGrpSpPr>
                <p:cNvPr id="375" name="Group 1565"/>
                <p:cNvGrpSpPr>
                  <a:grpSpLocks/>
                </p:cNvGrpSpPr>
                <p:nvPr/>
              </p:nvGrpSpPr>
              <p:grpSpPr bwMode="auto">
                <a:xfrm rot="-4322144">
                  <a:off x="2925" y="1319"/>
                  <a:ext cx="160" cy="320"/>
                  <a:chOff x="3792" y="2640"/>
                  <a:chExt cx="384" cy="480"/>
                </a:xfrm>
              </p:grpSpPr>
              <p:sp>
                <p:nvSpPr>
                  <p:cNvPr id="376" name="Freeform 1566"/>
                  <p:cNvSpPr>
                    <a:spLocks/>
                  </p:cNvSpPr>
                  <p:nvPr/>
                </p:nvSpPr>
                <p:spPr bwMode="auto">
                  <a:xfrm>
                    <a:off x="3792" y="2784"/>
                    <a:ext cx="288" cy="336"/>
                  </a:xfrm>
                  <a:custGeom>
                    <a:avLst/>
                    <a:gdLst>
                      <a:gd name="T0" fmla="*/ 0 w 480"/>
                      <a:gd name="T1" fmla="*/ 432 h 432"/>
                      <a:gd name="T2" fmla="*/ 192 w 480"/>
                      <a:gd name="T3" fmla="*/ 144 h 432"/>
                      <a:gd name="T4" fmla="*/ 480 w 480"/>
                      <a:gd name="T5" fmla="*/ 0 h 432"/>
                      <a:gd name="T6" fmla="*/ 0 60000 65536"/>
                      <a:gd name="T7" fmla="*/ 0 60000 65536"/>
                      <a:gd name="T8" fmla="*/ 0 60000 65536"/>
                      <a:gd name="T9" fmla="*/ 0 w 480"/>
                      <a:gd name="T10" fmla="*/ 0 h 432"/>
                      <a:gd name="T11" fmla="*/ 480 w 480"/>
                      <a:gd name="T12" fmla="*/ 432 h 4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80" h="432">
                        <a:moveTo>
                          <a:pt x="0" y="432"/>
                        </a:moveTo>
                        <a:lnTo>
                          <a:pt x="192" y="144"/>
                        </a:lnTo>
                        <a:lnTo>
                          <a:pt x="480" y="0"/>
                        </a:lnTo>
                      </a:path>
                    </a:pathLst>
                  </a:custGeom>
                  <a:noFill/>
                  <a:ln w="12700" cmpd="sng">
                    <a:solidFill>
                      <a:srgbClr val="8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uk-UA"/>
                  </a:p>
                </p:txBody>
              </p:sp>
              <p:grpSp>
                <p:nvGrpSpPr>
                  <p:cNvPr id="377" name="Group 1567"/>
                  <p:cNvGrpSpPr>
                    <a:grpSpLocks/>
                  </p:cNvGrpSpPr>
                  <p:nvPr/>
                </p:nvGrpSpPr>
                <p:grpSpPr bwMode="auto">
                  <a:xfrm>
                    <a:off x="3792" y="2640"/>
                    <a:ext cx="384" cy="384"/>
                    <a:chOff x="3792" y="2640"/>
                    <a:chExt cx="576" cy="432"/>
                  </a:xfrm>
                </p:grpSpPr>
                <p:sp>
                  <p:nvSpPr>
                    <p:cNvPr id="378" name="Line 15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688"/>
                      <a:ext cx="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79" name="Line 15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2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80" name="Line 15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36" y="2736"/>
                      <a:ext cx="240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81" name="Line 157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82" name="Line 157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192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83" name="Line 157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84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84" name="Line 15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76" y="2880"/>
                      <a:ext cx="14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85" name="Line 15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86" name="Line 15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87" name="Line 15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32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88" name="Line 15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928"/>
                      <a:ext cx="0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89" name="Line 157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32" y="2880"/>
                      <a:ext cx="96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90" name="Line 1580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88" y="2832"/>
                      <a:ext cx="192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91" name="Line 158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792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92" name="Line 158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84" y="2928"/>
                      <a:ext cx="48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93" name="Line 158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84" y="2688"/>
                      <a:ext cx="96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94" name="Line 15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80" y="2640"/>
                      <a:ext cx="48" cy="2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95" name="Line 158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688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96" name="Line 158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76" y="2736"/>
                      <a:ext cx="192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97" name="Line 158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28" y="2880"/>
                      <a:ext cx="240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98" name="Line 15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8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399" name="Line 158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80" y="2880"/>
                      <a:ext cx="48" cy="192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00" name="Line 159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0" y="2880"/>
                      <a:ext cx="240" cy="48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01" name="Line 15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784"/>
                      <a:ext cx="240" cy="96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  <p:sp>
                  <p:nvSpPr>
                    <p:cNvPr id="402" name="Line 159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936" y="2880"/>
                      <a:ext cx="192" cy="144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008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uk-UA"/>
                    </a:p>
                  </p:txBody>
                </p:sp>
              </p:grpSp>
            </p:grpSp>
          </p:grpSp>
        </p:grpSp>
      </p:grpSp>
      <p:sp>
        <p:nvSpPr>
          <p:cNvPr id="1348" name="Rectangle 1594"/>
          <p:cNvSpPr>
            <a:spLocks noChangeArrowheads="1"/>
          </p:cNvSpPr>
          <p:nvPr/>
        </p:nvSpPr>
        <p:spPr bwMode="auto">
          <a:xfrm>
            <a:off x="712912" y="1494595"/>
            <a:ext cx="2057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150 </a:t>
            </a:r>
            <a:r>
              <a:rPr lang="ru-RU" sz="3600" b="1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років</a:t>
            </a:r>
            <a:endParaRPr lang="ru-RU" sz="3600" b="1" dirty="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grpSp>
        <p:nvGrpSpPr>
          <p:cNvPr id="1349" name="Group 1597"/>
          <p:cNvGrpSpPr>
            <a:grpSpLocks/>
          </p:cNvGrpSpPr>
          <p:nvPr/>
        </p:nvGrpSpPr>
        <p:grpSpPr bwMode="auto">
          <a:xfrm>
            <a:off x="2541712" y="4694995"/>
            <a:ext cx="2667000" cy="1295400"/>
            <a:chOff x="864" y="3072"/>
            <a:chExt cx="1680" cy="816"/>
          </a:xfrm>
        </p:grpSpPr>
        <p:sp>
          <p:nvSpPr>
            <p:cNvPr id="1350" name="Oval 1598"/>
            <p:cNvSpPr>
              <a:spLocks noChangeArrowheads="1"/>
            </p:cNvSpPr>
            <p:nvPr/>
          </p:nvSpPr>
          <p:spPr bwMode="auto">
            <a:xfrm>
              <a:off x="2112" y="3120"/>
              <a:ext cx="432" cy="3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>
              <a:outerShdw dist="107763" dir="18900000" algn="ctr" rotWithShape="0">
                <a:srgbClr val="0000F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b="1">
                  <a:solidFill>
                    <a:srgbClr val="FF0000"/>
                  </a:solidFill>
                  <a:latin typeface="Times New Roman" pitchFamily="18" charset="0"/>
                </a:rPr>
                <a:t>&gt;</a:t>
              </a:r>
              <a:endParaRPr lang="ru-RU" sz="5400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1351" name="Text Box 1599"/>
            <p:cNvSpPr txBox="1">
              <a:spLocks noChangeArrowheads="1"/>
            </p:cNvSpPr>
            <p:nvPr/>
          </p:nvSpPr>
          <p:spPr bwMode="auto">
            <a:xfrm>
              <a:off x="864" y="3264"/>
              <a:ext cx="142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2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+mn-lt"/>
                </a:rPr>
                <a:t>В          рази </a:t>
              </a:r>
            </a:p>
          </p:txBody>
        </p:sp>
        <p:pic>
          <p:nvPicPr>
            <p:cNvPr id="1352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8" y="3072"/>
              <a:ext cx="474" cy="8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353" name="AutoShape 1601"/>
          <p:cNvSpPr>
            <a:spLocks noChangeArrowheads="1"/>
          </p:cNvSpPr>
          <p:nvPr/>
        </p:nvSpPr>
        <p:spPr bwMode="auto">
          <a:xfrm rot="19471276" flipV="1">
            <a:off x="2998912" y="2942395"/>
            <a:ext cx="633413" cy="1905000"/>
          </a:xfrm>
          <a:prstGeom prst="curvedLeftArrow">
            <a:avLst>
              <a:gd name="adj1" fmla="val 60150"/>
              <a:gd name="adj2" fmla="val 120301"/>
              <a:gd name="adj3" fmla="val 33333"/>
            </a:avLst>
          </a:prstGeom>
          <a:gradFill rotWithShape="1">
            <a:gsLst>
              <a:gs pos="0">
                <a:srgbClr val="CCFF99"/>
              </a:gs>
              <a:gs pos="50000">
                <a:srgbClr val="33CC33"/>
              </a:gs>
              <a:gs pos="100000">
                <a:srgbClr val="CCFF99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uk-UA" altLang="uk-UA">
              <a:latin typeface="Franklin Gothic Book" pitchFamily="34" charset="0"/>
            </a:endParaRPr>
          </a:p>
        </p:txBody>
      </p:sp>
      <p:grpSp>
        <p:nvGrpSpPr>
          <p:cNvPr id="1354" name="Group 2610"/>
          <p:cNvGrpSpPr>
            <a:grpSpLocks/>
          </p:cNvGrpSpPr>
          <p:nvPr/>
        </p:nvGrpSpPr>
        <p:grpSpPr bwMode="auto">
          <a:xfrm>
            <a:off x="5284912" y="1189795"/>
            <a:ext cx="1981200" cy="812800"/>
            <a:chOff x="3216" y="1344"/>
            <a:chExt cx="1248" cy="512"/>
          </a:xfrm>
        </p:grpSpPr>
        <p:sp>
          <p:nvSpPr>
            <p:cNvPr id="1355" name="Oval 2607"/>
            <p:cNvSpPr>
              <a:spLocks noChangeArrowheads="1"/>
            </p:cNvSpPr>
            <p:nvPr/>
          </p:nvSpPr>
          <p:spPr bwMode="auto">
            <a:xfrm>
              <a:off x="4032" y="1344"/>
              <a:ext cx="432" cy="3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>
              <a:outerShdw dist="107763" dir="18900000" algn="ctr" rotWithShape="0">
                <a:srgbClr val="0000F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b="1">
                  <a:solidFill>
                    <a:srgbClr val="FF0000"/>
                  </a:solidFill>
                  <a:latin typeface="Times New Roman" pitchFamily="18" charset="0"/>
                </a:rPr>
                <a:t>&gt;</a:t>
              </a:r>
              <a:endParaRPr lang="ru-RU" sz="5400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1356" name="Rectangle 2605"/>
            <p:cNvSpPr>
              <a:spLocks noChangeArrowheads="1"/>
            </p:cNvSpPr>
            <p:nvPr/>
          </p:nvSpPr>
          <p:spPr bwMode="auto">
            <a:xfrm>
              <a:off x="3216" y="1488"/>
              <a:ext cx="1060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ru-RU" altLang="uk-UA" sz="3200" b="1">
                  <a:latin typeface="Franklin Gothic Book" pitchFamily="34" charset="0"/>
                </a:rPr>
                <a:t>в 5 разів</a:t>
              </a:r>
            </a:p>
          </p:txBody>
        </p:sp>
      </p:grpSp>
      <p:sp>
        <p:nvSpPr>
          <p:cNvPr id="1357" name="AutoShape 2611"/>
          <p:cNvSpPr>
            <a:spLocks noChangeArrowheads="1"/>
          </p:cNvSpPr>
          <p:nvPr/>
        </p:nvSpPr>
        <p:spPr bwMode="auto">
          <a:xfrm rot="14444692" flipV="1">
            <a:off x="4930105" y="554002"/>
            <a:ext cx="633413" cy="1905000"/>
          </a:xfrm>
          <a:prstGeom prst="curvedLeftArrow">
            <a:avLst>
              <a:gd name="adj1" fmla="val 60150"/>
              <a:gd name="adj2" fmla="val 120301"/>
              <a:gd name="adj3" fmla="val 33333"/>
            </a:avLst>
          </a:prstGeom>
          <a:gradFill rotWithShape="1">
            <a:gsLst>
              <a:gs pos="0">
                <a:srgbClr val="CCFF99"/>
              </a:gs>
              <a:gs pos="50000">
                <a:srgbClr val="33CC33"/>
              </a:gs>
              <a:gs pos="100000">
                <a:srgbClr val="CCFF99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uk-UA" altLang="uk-UA">
              <a:latin typeface="Franklin Gothic Book" pitchFamily="34" charset="0"/>
            </a:endParaRPr>
          </a:p>
        </p:txBody>
      </p:sp>
      <p:sp>
        <p:nvSpPr>
          <p:cNvPr id="1358" name="Text Box 2612"/>
          <p:cNvSpPr txBox="1">
            <a:spLocks noChangeArrowheads="1"/>
          </p:cNvSpPr>
          <p:nvPr/>
        </p:nvSpPr>
        <p:spPr bwMode="auto">
          <a:xfrm>
            <a:off x="8491662" y="2942395"/>
            <a:ext cx="6032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06486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3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3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3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6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6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6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36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86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86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1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860"/>
                            </p:stCondLst>
                            <p:childTnLst>
                              <p:par>
                                <p:cTn id="39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13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13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1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1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8" grpId="0"/>
      <p:bldP spid="1353" grpId="0" animBg="1"/>
      <p:bldP spid="1357" grpId="0" animBg="1"/>
      <p:bldP spid="13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1" name="Picture 3" descr="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496300" cy="1143000"/>
          </a:xfrm>
        </p:spPr>
        <p:txBody>
          <a:bodyPr/>
          <a:lstStyle/>
          <a:p>
            <a:r>
              <a:rPr lang="ru-RU" altLang="uk-UA" b="1" dirty="0" err="1" smtClean="0">
                <a:solidFill>
                  <a:schemeClr val="bg1"/>
                </a:solidFill>
                <a:latin typeface="Comic Sans MS" pitchFamily="66" charset="0"/>
              </a:rPr>
              <a:t>Станція</a:t>
            </a:r>
            <a: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  <a:t> «</a:t>
            </a:r>
            <a:r>
              <a:rPr lang="ru-RU" altLang="uk-UA" b="1" dirty="0" err="1" smtClean="0">
                <a:solidFill>
                  <a:schemeClr val="bg1"/>
                </a:solidFill>
                <a:latin typeface="Comic Sans MS" pitchFamily="66" charset="0"/>
              </a:rPr>
              <a:t>Флори</a:t>
            </a:r>
            <a: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  <a:t> та </a:t>
            </a:r>
            <a:r>
              <a:rPr lang="ru-RU" altLang="uk-UA" b="1" dirty="0" err="1" smtClean="0">
                <a:solidFill>
                  <a:schemeClr val="bg1"/>
                </a:solidFill>
                <a:latin typeface="Comic Sans MS" pitchFamily="66" charset="0"/>
              </a:rPr>
              <a:t>фауни</a:t>
            </a:r>
            <a: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  <a:t>»</a:t>
            </a:r>
            <a:endParaRPr lang="ru-RU" altLang="uk-UA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32774" name="Picture 6" descr="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388" y="1620838"/>
            <a:ext cx="8507412" cy="4544466"/>
          </a:xfrm>
        </p:spPr>
        <p:txBody>
          <a:bodyPr/>
          <a:lstStyle/>
          <a:p>
            <a:pPr marL="0" indent="0" algn="just">
              <a:buNone/>
            </a:pPr>
            <a:r>
              <a:rPr lang="ru-RU" altLang="uk-UA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uk-UA" b="1" dirty="0" smtClean="0">
                <a:latin typeface="Tahoma" panose="020B0604030504040204" pitchFamily="34" charset="0"/>
                <a:cs typeface="Tahoma" panose="020B0604030504040204" pitchFamily="34" charset="0"/>
              </a:rPr>
              <a:t>Задача №2</a:t>
            </a:r>
          </a:p>
          <a:p>
            <a:pPr marL="0" indent="0" algn="just">
              <a:buNone/>
            </a:pP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ru-RU" altLang="uk-UA" b="1" dirty="0" err="1">
                <a:latin typeface="Tahoma" panose="020B0604030504040204" pitchFamily="34" charset="0"/>
                <a:cs typeface="Tahoma" panose="020B0604030504040204" pitchFamily="34" charset="0"/>
              </a:rPr>
              <a:t>Із</a:t>
            </a: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uk-UA" b="1" dirty="0" err="1">
                <a:latin typeface="Tahoma" panose="020B0604030504040204" pitchFamily="34" charset="0"/>
                <a:cs typeface="Tahoma" panose="020B0604030504040204" pitchFamily="34" charset="0"/>
              </a:rPr>
              <a:t>найважливіших</a:t>
            </a: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uk-UA" b="1" dirty="0" err="1">
                <a:latin typeface="Tahoma" panose="020B0604030504040204" pitchFamily="34" charset="0"/>
                <a:cs typeface="Tahoma" panose="020B0604030504040204" pitchFamily="34" charset="0"/>
              </a:rPr>
              <a:t>культурних</a:t>
            </a: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uk-UA" b="1" dirty="0" err="1">
                <a:latin typeface="Tahoma" panose="020B0604030504040204" pitchFamily="34" charset="0"/>
                <a:cs typeface="Tahoma" panose="020B0604030504040204" pitchFamily="34" charset="0"/>
              </a:rPr>
              <a:t>рослин</a:t>
            </a: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uk-UA" b="1" dirty="0" err="1">
                <a:latin typeface="Tahoma" panose="020B0604030504040204" pitchFamily="34" charset="0"/>
                <a:cs typeface="Tahoma" panose="020B0604030504040204" pitchFamily="34" charset="0"/>
              </a:rPr>
              <a:t>земної</a:t>
            </a: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uk-UA" b="1" dirty="0" err="1">
                <a:latin typeface="Tahoma" panose="020B0604030504040204" pitchFamily="34" charset="0"/>
                <a:cs typeface="Tahoma" panose="020B0604030504040204" pitchFamily="34" charset="0"/>
              </a:rPr>
              <a:t>кулі</a:t>
            </a: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 5/8 походить з </a:t>
            </a:r>
            <a:r>
              <a:rPr lang="ru-RU" altLang="uk-UA" b="1" dirty="0" err="1">
                <a:latin typeface="Tahoma" panose="020B0604030504040204" pitchFamily="34" charset="0"/>
                <a:cs typeface="Tahoma" panose="020B0604030504040204" pitchFamily="34" charset="0"/>
              </a:rPr>
              <a:t>Азії</a:t>
            </a: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, 5/32 походить з Америки, 5/64 з Африки. з </a:t>
            </a:r>
            <a:r>
              <a:rPr lang="ru-RU" altLang="uk-UA" b="1" dirty="0" err="1">
                <a:latin typeface="Tahoma" panose="020B0604030504040204" pitchFamily="34" charset="0"/>
                <a:cs typeface="Tahoma" panose="020B0604030504040204" pitchFamily="34" charset="0"/>
              </a:rPr>
              <a:t>інших</a:t>
            </a: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uk-UA" b="1" dirty="0" err="1">
                <a:latin typeface="Tahoma" panose="020B0604030504040204" pitchFamily="34" charset="0"/>
                <a:cs typeface="Tahoma" panose="020B0604030504040204" pitchFamily="34" charset="0"/>
              </a:rPr>
              <a:t>частин</a:t>
            </a: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uk-UA" b="1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світу</a:t>
            </a:r>
            <a:r>
              <a:rPr lang="ru-RU" altLang="uk-UA" b="1" dirty="0" smtClean="0">
                <a:latin typeface="Tahoma" panose="020B0604030504040204" pitchFamily="34" charset="0"/>
                <a:cs typeface="Tahoma" panose="020B0604030504040204" pitchFamily="34" charset="0"/>
              </a:rPr>
              <a:t> – 90 </a:t>
            </a:r>
            <a:r>
              <a:rPr lang="ru-RU" altLang="uk-UA" b="1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рослин</a:t>
            </a:r>
            <a:r>
              <a:rPr lang="ru-RU" altLang="uk-UA" b="1" dirty="0" smtClean="0">
                <a:latin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u-RU" altLang="uk-UA" b="1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r>
              <a:rPr lang="ru-RU" altLang="uk-UA" b="1" dirty="0" smtClean="0">
                <a:latin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ru-RU" altLang="uk-UA" b="1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Скільки</a:t>
            </a:r>
            <a:r>
              <a:rPr lang="ru-RU" altLang="uk-UA" b="1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uk-UA" b="1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всього</a:t>
            </a:r>
            <a:r>
              <a:rPr lang="ru-RU" altLang="uk-UA" b="1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uk-UA" b="1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найважливіших</a:t>
            </a:r>
            <a:r>
              <a:rPr lang="ru-RU" altLang="uk-UA" b="1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uk-UA" b="1" dirty="0" err="1">
                <a:latin typeface="Tahoma" panose="020B0604030504040204" pitchFamily="34" charset="0"/>
                <a:cs typeface="Tahoma" panose="020B0604030504040204" pitchFamily="34" charset="0"/>
              </a:rPr>
              <a:t>культурних</a:t>
            </a:r>
            <a:r>
              <a:rPr lang="ru-RU" altLang="uk-UA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uk-UA" b="1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рослин</a:t>
            </a:r>
            <a:r>
              <a:rPr lang="ru-RU" altLang="uk-UA" b="1" dirty="0" smtClean="0">
                <a:latin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altLang="uk-UA" b="1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земній</a:t>
            </a:r>
            <a:r>
              <a:rPr lang="ru-RU" altLang="uk-UA" b="1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uk-UA" b="1" dirty="0" err="1">
                <a:latin typeface="Tahoma" panose="020B0604030504040204" pitchFamily="34" charset="0"/>
                <a:cs typeface="Tahoma" panose="020B0604030504040204" pitchFamily="34" charset="0"/>
              </a:rPr>
              <a:t>кулі</a:t>
            </a:r>
            <a:r>
              <a:rPr lang="ru-RU" altLang="uk-UA" b="1" dirty="0" smtClean="0">
                <a:latin typeface="Tahoma" panose="020B0604030504040204" pitchFamily="34" charset="0"/>
                <a:cs typeface="Tahoma" panose="020B0604030504040204" pitchFamily="34" charset="0"/>
              </a:rPr>
              <a:t>?</a:t>
            </a:r>
            <a:endParaRPr lang="ru-RU" altLang="uk-UA" b="1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9940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1" name="Picture 3" descr="4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496300" cy="1143000"/>
          </a:xfrm>
        </p:spPr>
        <p:txBody>
          <a:bodyPr/>
          <a:lstStyle/>
          <a:p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Станція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  <a:t>«</a:t>
            </a:r>
            <a:r>
              <a:rPr lang="ru-RU" altLang="uk-UA" b="1" dirty="0" err="1" smtClean="0">
                <a:solidFill>
                  <a:schemeClr val="bg1"/>
                </a:solidFill>
                <a:latin typeface="Comic Sans MS" pitchFamily="66" charset="0"/>
              </a:rPr>
              <a:t>Прикладна</a:t>
            </a:r>
            <a: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  <a:t>»</a:t>
            </a:r>
            <a:endParaRPr lang="ru-RU" altLang="uk-UA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7544" y="1988840"/>
            <a:ext cx="7704138" cy="3529012"/>
          </a:xfrm>
        </p:spPr>
        <p:txBody>
          <a:bodyPr/>
          <a:lstStyle/>
          <a:p>
            <a:pPr marL="609600" indent="-609600" algn="ctr">
              <a:buFontTx/>
              <a:buNone/>
            </a:pPr>
            <a:r>
              <a:rPr lang="ru-RU" altLang="uk-UA" dirty="0">
                <a:latin typeface="Century Schoolbook" pitchFamily="18" charset="0"/>
              </a:rPr>
              <a:t>Текст слайда</a:t>
            </a:r>
          </a:p>
        </p:txBody>
      </p:sp>
      <p:pic>
        <p:nvPicPr>
          <p:cNvPr id="32774" name="Picture 6" descr="4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Объект 1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4220708"/>
              </p:ext>
            </p:extLst>
          </p:nvPr>
        </p:nvGraphicFramePr>
        <p:xfrm>
          <a:off x="1421173" y="1714500"/>
          <a:ext cx="6319179" cy="4738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Презентация" r:id="rId6" imgW="4570610" imgH="3427576" progId="PowerPoint.Show.12">
                  <p:link updateAutomatic="1"/>
                </p:oleObj>
              </mc:Choice>
              <mc:Fallback>
                <p:oleObj name="Презентация" r:id="rId6" imgW="4570610" imgH="3427576" progId="PowerPoint.Show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21173" y="1714500"/>
                        <a:ext cx="6319179" cy="47388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6" name="Picture 10" descr="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4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dirty="0" smtClean="0">
                <a:solidFill>
                  <a:schemeClr val="bg1"/>
                </a:solidFill>
                <a:latin typeface="Comic Sans MS" pitchFamily="66" charset="0"/>
              </a:rPr>
              <a:t>Домашнє завдання </a:t>
            </a:r>
            <a:endParaRPr lang="uk-UA" altLang="uk-UA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9227" name="Picture 11" descr="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8" name="Picture 22" descr="00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1700213"/>
            <a:ext cx="6264697" cy="453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5" name="Rectangle 19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2349500"/>
            <a:ext cx="3956050" cy="384968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Blip>
                <a:blip r:embed="rId6"/>
              </a:buBlip>
            </a:pPr>
            <a:endParaRPr lang="ru-RU" altLang="uk-UA" dirty="0">
              <a:latin typeface="Century Schoolbook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altLang="uk-UA" dirty="0">
              <a:latin typeface="Century Schoolbook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altLang="uk-UA" sz="2400" dirty="0"/>
          </a:p>
          <a:p>
            <a:pPr>
              <a:lnSpc>
                <a:spcPct val="90000"/>
              </a:lnSpc>
              <a:buFontTx/>
              <a:buNone/>
            </a:pPr>
            <a:endParaRPr lang="ru-RU" altLang="uk-UA" sz="2400" dirty="0"/>
          </a:p>
          <a:p>
            <a:pPr>
              <a:lnSpc>
                <a:spcPct val="90000"/>
              </a:lnSpc>
              <a:buFontTx/>
              <a:buBlip>
                <a:blip r:embed="rId6"/>
              </a:buBlip>
            </a:pPr>
            <a:endParaRPr lang="ru-RU" altLang="uk-UA" sz="2400" dirty="0"/>
          </a:p>
        </p:txBody>
      </p:sp>
      <p:pic>
        <p:nvPicPr>
          <p:cNvPr id="11" name="Рисунок 1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630" y="2384574"/>
            <a:ext cx="5444666" cy="37087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6" name="Picture 10" descr="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052736"/>
            <a:ext cx="8785101" cy="555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4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dirty="0" smtClean="0">
                <a:solidFill>
                  <a:schemeClr val="bg1"/>
                </a:solidFill>
                <a:latin typeface="Comic Sans MS" pitchFamily="66" charset="0"/>
              </a:rPr>
              <a:t>Домашнє завдання </a:t>
            </a:r>
            <a:endParaRPr lang="uk-UA" altLang="uk-UA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9227" name="Picture 11" descr="4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5" name="Rectangle 19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2349500"/>
            <a:ext cx="3956050" cy="384968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Blip>
                <a:blip r:embed="rId6"/>
              </a:buBlip>
            </a:pPr>
            <a:endParaRPr lang="ru-RU" altLang="uk-UA" dirty="0">
              <a:latin typeface="Century Schoolbook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altLang="uk-UA" dirty="0">
              <a:latin typeface="Century Schoolbook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altLang="uk-UA" sz="2400" dirty="0"/>
          </a:p>
          <a:p>
            <a:pPr>
              <a:lnSpc>
                <a:spcPct val="90000"/>
              </a:lnSpc>
              <a:buFontTx/>
              <a:buNone/>
            </a:pPr>
            <a:endParaRPr lang="ru-RU" altLang="uk-UA" sz="2400" dirty="0"/>
          </a:p>
          <a:p>
            <a:pPr>
              <a:lnSpc>
                <a:spcPct val="90000"/>
              </a:lnSpc>
              <a:buFontTx/>
              <a:buBlip>
                <a:blip r:embed="rId6"/>
              </a:buBlip>
            </a:pPr>
            <a:endParaRPr lang="ru-RU" altLang="uk-UA" sz="2400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349500"/>
            <a:ext cx="8281168" cy="3887788"/>
          </a:xfrm>
        </p:spPr>
        <p:txBody>
          <a:bodyPr/>
          <a:lstStyle/>
          <a:p>
            <a:pPr algn="just">
              <a:buFontTx/>
              <a:buBlip>
                <a:blip r:embed="rId6"/>
              </a:buBlip>
            </a:pP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</a:t>
            </a:r>
          </a:p>
          <a:p>
            <a:pPr marL="0" indent="0" algn="just">
              <a:buNone/>
            </a:pPr>
            <a:r>
              <a:rPr lang="ru-RU" altLang="uk-UA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Водій</a:t>
            </a:r>
            <a:r>
              <a:rPr lang="ru-RU" alt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alt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відправився</a:t>
            </a: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рейс </a:t>
            </a:r>
            <a:r>
              <a:rPr lang="ru-RU" alt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пункту А в пункт В, </a:t>
            </a:r>
            <a:r>
              <a:rPr lang="ru-RU" alt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відстань</a:t>
            </a: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якими</a:t>
            </a: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369 км. О 13 год 30 </a:t>
            </a:r>
            <a:r>
              <a:rPr lang="ru-RU" alt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хв</a:t>
            </a: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 </a:t>
            </a:r>
            <a:r>
              <a:rPr lang="ru-RU" alt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проїхав</a:t>
            </a: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дев’яту</a:t>
            </a: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частину</a:t>
            </a: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шляху. З </a:t>
            </a:r>
            <a:r>
              <a:rPr lang="ru-RU" alt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якою</a:t>
            </a: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швидкістю</a:t>
            </a: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мені</a:t>
            </a: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</a:t>
            </a: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їхати</a:t>
            </a: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прибути</a:t>
            </a: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alt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фірму</a:t>
            </a: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alt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закриття</a:t>
            </a: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alt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закривається</a:t>
            </a: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18 год)?</a:t>
            </a:r>
          </a:p>
          <a:p>
            <a:pPr>
              <a:buFontTx/>
              <a:buNone/>
            </a:pPr>
            <a:endParaRPr lang="ru-RU" altLang="uk-UA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1" name="Picture 3" descr="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85225" cy="5544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404812"/>
            <a:ext cx="8496300" cy="5040411"/>
          </a:xfrm>
        </p:spPr>
        <p:txBody>
          <a:bodyPr/>
          <a:lstStyle/>
          <a:p>
            <a:pPr algn="l"/>
            <a: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  <a:t>	</a:t>
            </a:r>
            <a:r>
              <a:rPr lang="ru-RU" altLang="uk-UA" b="1" dirty="0" err="1" smtClean="0">
                <a:solidFill>
                  <a:schemeClr val="bg1"/>
                </a:solidFill>
                <a:latin typeface="Comic Sans MS" pitchFamily="66" charset="0"/>
              </a:rPr>
              <a:t>Велику</a:t>
            </a:r>
            <a: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книжку </a:t>
            </a:r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природи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можуть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читати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лише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ті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, </a:t>
            </a:r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хто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знає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мову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, </a:t>
            </a:r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якою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 вона </a:t>
            </a:r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писалася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. </a:t>
            </a:r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Цією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мовою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 є математика.                      </a:t>
            </a:r>
            <a: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  <a:t>     </a:t>
            </a:r>
            <a:b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  <a:t>                   </a:t>
            </a:r>
            <a:r>
              <a:rPr lang="ru-RU" altLang="uk-UA" b="1" dirty="0" err="1" smtClean="0">
                <a:solidFill>
                  <a:schemeClr val="bg1"/>
                </a:solidFill>
                <a:latin typeface="Comic Sans MS" pitchFamily="66" charset="0"/>
              </a:rPr>
              <a:t>Галілей</a:t>
            </a:r>
            <a:endParaRPr lang="ru-RU" altLang="uk-UA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32774" name="Picture 6" descr="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5" name="Picture 7" descr="4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6237288"/>
            <a:ext cx="32289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6" name="Picture 8" descr="4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3638550"/>
            <a:ext cx="1514475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2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6" name="Picture 10" descr="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052736"/>
            <a:ext cx="8785101" cy="555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4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dirty="0" smtClean="0">
                <a:solidFill>
                  <a:schemeClr val="bg1"/>
                </a:solidFill>
                <a:latin typeface="Comic Sans MS" pitchFamily="66" charset="0"/>
              </a:rPr>
              <a:t>Домашнє завдання </a:t>
            </a:r>
            <a:endParaRPr lang="uk-UA" altLang="uk-UA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9227" name="Picture 11" descr="4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5" name="Rectangle 19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2349500"/>
            <a:ext cx="3956050" cy="384968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Blip>
                <a:blip r:embed="rId6"/>
              </a:buBlip>
            </a:pPr>
            <a:endParaRPr lang="ru-RU" altLang="uk-UA" dirty="0">
              <a:latin typeface="Century Schoolbook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altLang="uk-UA" dirty="0">
              <a:latin typeface="Century Schoolbook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altLang="uk-UA" sz="2400" dirty="0"/>
          </a:p>
          <a:p>
            <a:pPr>
              <a:lnSpc>
                <a:spcPct val="90000"/>
              </a:lnSpc>
              <a:buFontTx/>
              <a:buNone/>
            </a:pPr>
            <a:endParaRPr lang="ru-RU" altLang="uk-UA" sz="2400" dirty="0"/>
          </a:p>
          <a:p>
            <a:pPr>
              <a:lnSpc>
                <a:spcPct val="90000"/>
              </a:lnSpc>
              <a:buFontTx/>
              <a:buBlip>
                <a:blip r:embed="rId6"/>
              </a:buBlip>
            </a:pPr>
            <a:endParaRPr lang="ru-RU" altLang="uk-UA" sz="2400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349500"/>
            <a:ext cx="8209160" cy="3887788"/>
          </a:xfrm>
        </p:spPr>
        <p:txBody>
          <a:bodyPr/>
          <a:lstStyle/>
          <a:p>
            <a:pPr algn="just">
              <a:buFontTx/>
              <a:buBlip>
                <a:blip r:embed="rId6"/>
              </a:buBlip>
            </a:pPr>
            <a:r>
              <a:rPr lang="ru-RU" alt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alt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alt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Електрик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ремонт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стальної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лампи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¼ шматка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дроту, ще треба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замінити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проводку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кімнаті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розміром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заміну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двох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сусідніх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стінах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Скільки потрібно дроту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dirty="0"/>
              <a:t> </a:t>
            </a:r>
            <a:endParaRPr lang="uk-UA" dirty="0"/>
          </a:p>
          <a:p>
            <a:pPr>
              <a:buFontTx/>
              <a:buNone/>
            </a:pPr>
            <a:endParaRPr lang="ru-RU" altLang="uk-UA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39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6" name="Picture 10" descr="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62796"/>
            <a:ext cx="7416824" cy="4692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4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dirty="0" smtClean="0">
                <a:solidFill>
                  <a:schemeClr val="bg1"/>
                </a:solidFill>
                <a:latin typeface="Comic Sans MS" pitchFamily="66" charset="0"/>
              </a:rPr>
              <a:t>Домашнє завдання </a:t>
            </a:r>
            <a:endParaRPr lang="uk-UA" altLang="uk-UA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9227" name="Picture 11" descr="4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5" name="Rectangle 19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2349500"/>
            <a:ext cx="3956050" cy="384968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Blip>
                <a:blip r:embed="rId6"/>
              </a:buBlip>
            </a:pPr>
            <a:endParaRPr lang="ru-RU" altLang="uk-UA" dirty="0">
              <a:latin typeface="Century Schoolbook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altLang="uk-UA" dirty="0">
              <a:latin typeface="Century Schoolbook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altLang="uk-UA" sz="2400" dirty="0"/>
          </a:p>
          <a:p>
            <a:pPr>
              <a:lnSpc>
                <a:spcPct val="90000"/>
              </a:lnSpc>
              <a:buFontTx/>
              <a:buNone/>
            </a:pPr>
            <a:endParaRPr lang="ru-RU" altLang="uk-UA" sz="2400" dirty="0"/>
          </a:p>
          <a:p>
            <a:pPr>
              <a:lnSpc>
                <a:spcPct val="90000"/>
              </a:lnSpc>
              <a:buFontTx/>
              <a:buBlip>
                <a:blip r:embed="rId6"/>
              </a:buBlip>
            </a:pPr>
            <a:endParaRPr lang="ru-RU" altLang="uk-UA" sz="2400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780928"/>
            <a:ext cx="8209160" cy="3456360"/>
          </a:xfrm>
        </p:spPr>
        <p:txBody>
          <a:bodyPr/>
          <a:lstStyle/>
          <a:p>
            <a:pPr algn="ctr">
              <a:buNone/>
            </a:pPr>
            <a:r>
              <a:rPr lang="uk-UA" sz="4400" b="1" dirty="0">
                <a:latin typeface="Tahoma" panose="020B0604030504040204" pitchFamily="34" charset="0"/>
                <a:cs typeface="Tahoma" panose="020B0604030504040204" pitchFamily="34" charset="0"/>
              </a:rPr>
              <a:t>Підготуватись до КОНТРОЛЬНОЇ РОБОТИ</a:t>
            </a:r>
          </a:p>
          <a:p>
            <a:pPr>
              <a:buFontTx/>
              <a:buNone/>
            </a:pPr>
            <a:endParaRPr lang="ru-RU" altLang="uk-UA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12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496300" cy="1143000"/>
          </a:xfrm>
        </p:spPr>
        <p:txBody>
          <a:bodyPr/>
          <a:lstStyle/>
          <a:p>
            <a:r>
              <a:rPr lang="ru-RU" altLang="uk-UA" sz="4800" b="1" dirty="0" err="1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Рефлексія</a:t>
            </a:r>
            <a:endParaRPr lang="ru-RU" altLang="uk-UA" sz="3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0825" y="1620839"/>
            <a:ext cx="7921575" cy="4545012"/>
          </a:xfrm>
        </p:spPr>
        <p:txBody>
          <a:bodyPr/>
          <a:lstStyle/>
          <a:p>
            <a:pPr marL="0" indent="0">
              <a:buNone/>
            </a:pPr>
            <a:endParaRPr lang="uk-UA" sz="2800" dirty="0" smtClean="0"/>
          </a:p>
          <a:p>
            <a:pPr lvl="0">
              <a:buBlip>
                <a:blip r:embed="rId4"/>
              </a:buBlip>
            </a:pPr>
            <a:r>
              <a:rPr lang="uk-UA" dirty="0" smtClean="0"/>
              <a:t>Як </a:t>
            </a:r>
            <a:r>
              <a:rPr lang="uk-UA" dirty="0"/>
              <a:t>ви оцінюєте свою роботу на уроці?</a:t>
            </a:r>
          </a:p>
          <a:p>
            <a:pPr lvl="0">
              <a:buBlip>
                <a:blip r:embed="rId4"/>
              </a:buBlip>
            </a:pPr>
            <a:r>
              <a:rPr lang="uk-UA" dirty="0" smtClean="0"/>
              <a:t>Які завдання виявилися складними? Чому?</a:t>
            </a:r>
          </a:p>
          <a:p>
            <a:pPr lvl="0">
              <a:buBlip>
                <a:blip r:embed="rId4"/>
              </a:buBlip>
            </a:pPr>
            <a:r>
              <a:rPr lang="uk-UA" dirty="0" smtClean="0"/>
              <a:t>Яким </a:t>
            </a:r>
            <a:r>
              <a:rPr lang="uk-UA" dirty="0"/>
              <a:t>питанням слід приділити більше уваги?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altLang="uk-UA" sz="2800" dirty="0">
              <a:latin typeface="Century Schoolbook" pitchFamily="18" charset="0"/>
            </a:endParaRPr>
          </a:p>
        </p:txBody>
      </p:sp>
      <p:pic>
        <p:nvPicPr>
          <p:cNvPr id="11270" name="Picture 6" descr="4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4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6237288"/>
            <a:ext cx="32289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4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3638550"/>
            <a:ext cx="1514475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9" name="Picture 19" descr="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620838"/>
            <a:ext cx="8785225" cy="468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4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9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Мета уроку:</a:t>
            </a:r>
            <a:endParaRPr lang="ru-RU" altLang="uk-UA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20487" name="Picture 7" descr="4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8" name="Picture 8" descr="4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6237288"/>
            <a:ext cx="32289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9" name="Picture 9" descr="4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638550"/>
            <a:ext cx="1514475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lvl="0">
              <a:buBlip>
                <a:blip r:embed="rId8"/>
              </a:buBlip>
            </a:pPr>
            <a:r>
              <a:rPr lang="uk-UA" sz="2700" b="1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Систематизувати </a:t>
            </a:r>
            <a:r>
              <a:rPr lang="uk-UA" sz="2700" b="1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знання учнів з даної теми;</a:t>
            </a:r>
          </a:p>
          <a:p>
            <a:pPr lvl="0">
              <a:buBlip>
                <a:blip r:embed="rId8"/>
              </a:buBlip>
            </a:pPr>
            <a:r>
              <a:rPr lang="uk-UA" sz="2700" b="1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Узагальнити вміння учнів використовувати теоретичні знання для </a:t>
            </a:r>
            <a:r>
              <a:rPr lang="uk-UA" sz="2700" b="1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розв'язування вправ та </a:t>
            </a:r>
            <a:r>
              <a:rPr lang="uk-UA" sz="2700" b="1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задач;</a:t>
            </a:r>
          </a:p>
          <a:p>
            <a:pPr lvl="0">
              <a:buBlip>
                <a:blip r:embed="rId8"/>
              </a:buBlip>
            </a:pPr>
            <a:r>
              <a:rPr lang="uk-UA" sz="2700" b="1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Розвивати логічне мислення дітей</a:t>
            </a:r>
            <a:br>
              <a:rPr lang="uk-UA" sz="2700" b="1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700" b="1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підвищувати інтерес до вивчення </a:t>
            </a:r>
            <a:r>
              <a:rPr lang="uk-UA" sz="2700" b="1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</a:t>
            </a:r>
            <a:r>
              <a:rPr lang="uk-UA" sz="2700" b="1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700" b="1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700" b="1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виховувати культуру спілкування, мовлення та </a:t>
            </a:r>
            <a:r>
              <a:rPr lang="uk-UA" sz="2700" b="1" kern="120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культуру </a:t>
            </a:r>
            <a:r>
              <a:rPr lang="uk-UA" sz="2700" b="1" kern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700" b="1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записів </a:t>
            </a:r>
            <a:r>
              <a:rPr lang="uk-UA" sz="2700" b="1" kern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дошці та в </a:t>
            </a:r>
            <a:r>
              <a:rPr lang="uk-UA" sz="2700" b="1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зошиті.</a:t>
            </a:r>
            <a:endParaRPr lang="ru-RU" altLang="uk-UA" sz="2700" dirty="0" smtClean="0">
              <a:latin typeface="Century Schoolbook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uk-UA" sz="2000" dirty="0" smtClean="0"/>
              <a:t> </a:t>
            </a:r>
            <a:endParaRPr lang="ru-RU" altLang="uk-UA" sz="2000" dirty="0"/>
          </a:p>
          <a:p>
            <a:pPr>
              <a:lnSpc>
                <a:spcPct val="80000"/>
              </a:lnSpc>
              <a:buFontTx/>
              <a:buBlip>
                <a:blip r:embed="rId8"/>
              </a:buBlip>
            </a:pPr>
            <a:endParaRPr lang="ru-RU" altLang="uk-UA" sz="2000" dirty="0"/>
          </a:p>
          <a:p>
            <a:pPr>
              <a:lnSpc>
                <a:spcPct val="80000"/>
              </a:lnSpc>
              <a:buFontTx/>
              <a:buNone/>
            </a:pPr>
            <a:endParaRPr lang="ru-RU" altLang="uk-UA" sz="20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uk-UA" sz="2000" dirty="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altLang="uk-U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1" name="Picture 3" descr="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85225" cy="576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764704"/>
            <a:ext cx="8496300" cy="4824536"/>
          </a:xfrm>
        </p:spPr>
        <p:txBody>
          <a:bodyPr/>
          <a:lstStyle/>
          <a:p>
            <a:r>
              <a:rPr lang="ru-RU" altLang="uk-UA" sz="7200" b="1" dirty="0" err="1" smtClean="0">
                <a:solidFill>
                  <a:schemeClr val="bg1"/>
                </a:solidFill>
                <a:latin typeface="Comic Sans MS" pitchFamily="66" charset="0"/>
              </a:rPr>
              <a:t>Перевірка</a:t>
            </a:r>
            <a:r>
              <a:rPr lang="ru-RU" altLang="uk-UA" sz="72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altLang="uk-UA" sz="7200" b="1" dirty="0" err="1" smtClean="0">
                <a:solidFill>
                  <a:schemeClr val="bg1"/>
                </a:solidFill>
                <a:latin typeface="Comic Sans MS" pitchFamily="66" charset="0"/>
              </a:rPr>
              <a:t>домашнього</a:t>
            </a:r>
            <a:r>
              <a:rPr lang="ru-RU" altLang="uk-UA" sz="72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altLang="uk-UA" sz="7200" b="1" dirty="0" err="1" smtClean="0">
                <a:solidFill>
                  <a:schemeClr val="bg1"/>
                </a:solidFill>
                <a:latin typeface="Comic Sans MS" pitchFamily="66" charset="0"/>
              </a:rPr>
              <a:t>завдання</a:t>
            </a:r>
            <a:endParaRPr lang="ru-RU" altLang="uk-UA" sz="7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32774" name="Picture 6" descr="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5" name="Picture 7" descr="4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6237288"/>
            <a:ext cx="32289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6" name="Picture 8" descr="4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3638550"/>
            <a:ext cx="1514475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9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9" name="Picture 19" descr="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557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9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Тестова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самостійна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 робота:</a:t>
            </a:r>
            <a:endParaRPr lang="ru-RU" altLang="uk-UA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3" y="2132856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  <a:t>1на 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робота:</a:t>
            </a:r>
            <a:endParaRPr lang="uk-U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5" name="Rectangle 5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57200" y="2133600"/>
                <a:ext cx="8229600" cy="3992563"/>
              </a:xfrm>
            </p:spPr>
            <p:txBody>
              <a:bodyPr/>
              <a:lstStyle/>
              <a:p>
                <a:pPr>
                  <a:lnSpc>
                    <a:spcPct val="80000"/>
                  </a:lnSpc>
                  <a:buFontTx/>
                  <a:buNone/>
                </a:pPr>
                <a:r>
                  <a:rPr lang="ru-RU" altLang="uk-UA" sz="2000" dirty="0" smtClean="0"/>
                  <a:t> </a:t>
                </a:r>
                <a:r>
                  <a:rPr lang="ru-RU" altLang="uk-UA" sz="28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1. </a:t>
                </a:r>
                <a:r>
                  <a:rPr lang="ru-RU" altLang="uk-UA" sz="2800" b="1" dirty="0" err="1" smtClean="0">
                    <a:latin typeface="Tahoma" panose="020B0604030504040204" pitchFamily="34" charset="0"/>
                    <a:cs typeface="Tahoma" panose="020B0604030504040204" pitchFamily="34" charset="0"/>
                  </a:rPr>
                  <a:t>Виконати</a:t>
                </a:r>
                <a:r>
                  <a:rPr lang="ru-RU" altLang="uk-UA" sz="28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ru-RU" altLang="uk-UA" sz="2800" b="1" dirty="0" err="1" smtClean="0">
                    <a:latin typeface="Tahoma" panose="020B0604030504040204" pitchFamily="34" charset="0"/>
                    <a:cs typeface="Tahoma" panose="020B0604030504040204" pitchFamily="34" charset="0"/>
                  </a:rPr>
                  <a:t>множення</a:t>
                </a:r>
                <a:r>
                  <a:rPr lang="ru-RU" altLang="uk-UA" sz="28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:</a:t>
                </a:r>
              </a:p>
              <a:p>
                <a:pPr>
                  <a:lnSpc>
                    <a:spcPct val="80000"/>
                  </a:lnSpc>
                  <a:buFontTx/>
                  <a:buNone/>
                </a:pPr>
                <a:endParaRPr lang="ru-RU" altLang="uk-UA" sz="2800" b="1" dirty="0" smtClean="0">
                  <a:latin typeface="Tahoma" panose="020B0604030504040204" pitchFamily="34" charset="0"/>
                  <a:cs typeface="Tahoma" panose="020B0604030504040204" pitchFamily="34" charset="0"/>
                </a:endParaRPr>
              </a:p>
              <a:p>
                <a:pPr algn="ctr">
                  <a:lnSpc>
                    <a:spcPct val="80000"/>
                  </a:lnSpc>
                  <a:buFontTx/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</m:ctrlPr>
                      </m:fPr>
                      <m:num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𝟏</m:t>
                        </m:r>
                      </m:num>
                      <m:den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𝟕</m:t>
                        </m:r>
                      </m:den>
                    </m:f>
                    <m:r>
                      <a:rPr lang="ru-RU" altLang="uk-UA" sz="4000" b="1" i="1" smtClean="0">
                        <a:latin typeface="Cambria Math"/>
                        <a:ea typeface="Cambria Math"/>
                        <a:cs typeface="Tahoma" panose="020B0604030504040204" pitchFamily="34" charset="0"/>
                      </a:rPr>
                      <m:t>∙</m:t>
                    </m:r>
                    <m:f>
                      <m:fPr>
                        <m:ctrlPr>
                          <a:rPr lang="ru-RU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</m:ctrlPr>
                      </m:fPr>
                      <m:num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𝟏𝟒</m:t>
                        </m:r>
                      </m:num>
                      <m:den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𝟏𝟗</m:t>
                        </m:r>
                      </m:den>
                    </m:f>
                  </m:oMath>
                </a14:m>
                <a:r>
                  <a:rPr lang="ru-RU" altLang="uk-UA" sz="40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altLang="uk-UA" sz="4000" b="1" i="1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</m:ctrlPr>
                      </m:fPr>
                      <m:num>
                        <m:r>
                          <a:rPr lang="uk-UA" altLang="uk-UA" sz="4000" b="1" i="1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𝟏</m:t>
                        </m:r>
                      </m:num>
                      <m:den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𝟔</m:t>
                        </m:r>
                      </m:den>
                    </m:f>
                    <m:r>
                      <a:rPr lang="ru-RU" altLang="uk-UA" sz="4000" b="1" i="1">
                        <a:latin typeface="Cambria Math"/>
                        <a:ea typeface="Cambria Math"/>
                        <a:cs typeface="Tahoma" panose="020B0604030504040204" pitchFamily="34" charset="0"/>
                      </a:rPr>
                      <m:t>∙</m:t>
                    </m:r>
                    <m:f>
                      <m:fPr>
                        <m:ctrlPr>
                          <a:rPr lang="ru-RU" altLang="uk-UA" sz="4000" b="1" i="1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</m:ctrlPr>
                      </m:fPr>
                      <m:num>
                        <m:r>
                          <a:rPr lang="uk-UA" altLang="uk-UA" sz="4000" b="1" i="1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𝟏</m:t>
                        </m:r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𝟐</m:t>
                        </m:r>
                      </m:num>
                      <m:den>
                        <m:r>
                          <a:rPr lang="uk-UA" altLang="uk-UA" sz="4000" b="1" i="1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𝟏</m:t>
                        </m:r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𝟑</m:t>
                        </m:r>
                      </m:den>
                    </m:f>
                  </m:oMath>
                </a14:m>
                <a:endParaRPr lang="ru-RU" altLang="uk-UA" sz="4000" dirty="0"/>
              </a:p>
              <a:p>
                <a:pPr marL="0" indent="0">
                  <a:lnSpc>
                    <a:spcPct val="80000"/>
                  </a:lnSpc>
                  <a:buNone/>
                </a:pPr>
                <a:endParaRPr lang="ru-RU" altLang="uk-UA" sz="2000" b="1" dirty="0" smtClean="0">
                  <a:latin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0" indent="0">
                  <a:lnSpc>
                    <a:spcPct val="80000"/>
                  </a:lnSpc>
                  <a:buNone/>
                </a:pPr>
                <a:endParaRPr lang="ru-RU" altLang="uk-UA" sz="2000" dirty="0"/>
              </a:p>
              <a:p>
                <a:pPr>
                  <a:lnSpc>
                    <a:spcPct val="80000"/>
                  </a:lnSpc>
                  <a:buFontTx/>
                  <a:buNone/>
                </a:pPr>
                <a:endParaRPr lang="ru-RU" altLang="uk-UA" sz="2000" dirty="0"/>
              </a:p>
              <a:p>
                <a:pPr>
                  <a:lnSpc>
                    <a:spcPct val="80000"/>
                  </a:lnSpc>
                  <a:buFontTx/>
                  <a:buNone/>
                </a:pPr>
                <a:r>
                  <a:rPr lang="ru-RU" altLang="uk-UA" sz="2000" dirty="0"/>
                  <a:t> </a:t>
                </a:r>
              </a:p>
              <a:p>
                <a:pPr>
                  <a:lnSpc>
                    <a:spcPct val="80000"/>
                  </a:lnSpc>
                  <a:buFontTx/>
                  <a:buNone/>
                </a:pPr>
                <a:endParaRPr lang="ru-RU" altLang="uk-UA" sz="2000" dirty="0"/>
              </a:p>
            </p:txBody>
          </p:sp>
        </mc:Choice>
        <mc:Fallback xmlns="">
          <p:sp>
            <p:nvSpPr>
              <p:cNvPr id="20485" name="Rectang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2133600"/>
                <a:ext cx="8229600" cy="3992563"/>
              </a:xfrm>
              <a:blipFill rotWithShape="1">
                <a:blip r:embed="rId5"/>
                <a:stretch>
                  <a:fillRect l="-667" t="-366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1310244"/>
                  </p:ext>
                </p:extLst>
              </p:nvPr>
            </p:nvGraphicFramePr>
            <p:xfrm>
              <a:off x="1403647" y="4797152"/>
              <a:ext cx="6696744" cy="124573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74186"/>
                    <a:gridCol w="1674186"/>
                    <a:gridCol w="1674186"/>
                    <a:gridCol w="1674186"/>
                  </a:tblGrid>
                  <a:tr h="6228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А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Б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В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Г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</a:tr>
                  <a:tr h="62286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altLang="uk-UA" sz="1800" b="1" i="1" smtClean="0">
                                        <a:latin typeface="Cambria Math"/>
                                        <a:ea typeface="Cambria Math"/>
                                        <a:cs typeface="Tahoma" panose="020B060403050404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uk-UA" altLang="uk-UA" sz="1800" b="1" i="1" smtClean="0">
                                        <a:latin typeface="Cambria Math"/>
                                        <a:ea typeface="Cambria Math"/>
                                        <a:cs typeface="Tahoma" panose="020B0604030504040204" pitchFamily="34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uk-UA" altLang="uk-UA" sz="1800" b="1" i="1" smtClean="0">
                                        <a:latin typeface="Cambria Math"/>
                                        <a:ea typeface="Cambria Math"/>
                                        <a:cs typeface="Tahoma" panose="020B0604030504040204" pitchFamily="34" charset="0"/>
                                      </a:rPr>
                                      <m:t>𝟑𝟖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uk-UA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altLang="uk-UA" sz="1800" b="1" i="1" smtClean="0">
                                        <a:latin typeface="Cambria Math"/>
                                        <a:ea typeface="Cambria Math"/>
                                        <a:cs typeface="Tahoma" panose="020B060403050404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uk-UA" altLang="uk-UA" sz="1800" b="1" i="1" smtClean="0">
                                        <a:latin typeface="Cambria Math"/>
                                        <a:ea typeface="Cambria Math"/>
                                        <a:cs typeface="Tahoma" panose="020B0604030504040204" pitchFamily="34" charset="0"/>
                                      </a:rPr>
                                      <m:t>𝟐</m:t>
                                    </m:r>
                                  </m:num>
                                  <m:den>
                                    <m:r>
                                      <a:rPr lang="uk-UA" altLang="uk-UA" sz="1800" b="1" i="1" smtClean="0">
                                        <a:latin typeface="Cambria Math"/>
                                        <a:ea typeface="Cambria Math"/>
                                        <a:cs typeface="Tahoma" panose="020B0604030504040204" pitchFamily="34" charset="0"/>
                                      </a:rPr>
                                      <m:t>𝟏𝟗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uk-UA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altLang="uk-UA" sz="1800" b="1" i="1" smtClean="0">
                                        <a:latin typeface="Cambria Math"/>
                                        <a:ea typeface="Cambria Math"/>
                                        <a:cs typeface="Tahoma" panose="020B060403050404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uk-UA" altLang="uk-UA" sz="1800" b="1" i="1" smtClean="0">
                                        <a:latin typeface="Cambria Math"/>
                                        <a:ea typeface="Cambria Math"/>
                                        <a:cs typeface="Tahoma" panose="020B0604030504040204" pitchFamily="34" charset="0"/>
                                      </a:rPr>
                                      <m:t>𝟔</m:t>
                                    </m:r>
                                  </m:num>
                                  <m:den>
                                    <m:r>
                                      <a:rPr lang="uk-UA" altLang="uk-UA" sz="1800" b="1" i="1" smtClean="0">
                                        <a:latin typeface="Cambria Math"/>
                                        <a:ea typeface="Cambria Math"/>
                                        <a:cs typeface="Tahoma" panose="020B0604030504040204" pitchFamily="34" charset="0"/>
                                      </a:rPr>
                                      <m:t>𝟏𝟑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uk-UA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altLang="uk-UA" sz="1800" b="1" i="1" smtClean="0">
                                        <a:latin typeface="Cambria Math"/>
                                        <a:ea typeface="Cambria Math"/>
                                        <a:cs typeface="Tahoma" panose="020B060403050404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uk-UA" altLang="uk-UA" sz="1800" b="1" i="1" smtClean="0">
                                        <a:latin typeface="Cambria Math"/>
                                        <a:ea typeface="Cambria Math"/>
                                        <a:cs typeface="Tahoma" panose="020B0604030504040204" pitchFamily="34" charset="0"/>
                                      </a:rPr>
                                      <m:t>𝟐</m:t>
                                    </m:r>
                                  </m:num>
                                  <m:den>
                                    <m:r>
                                      <a:rPr lang="uk-UA" altLang="uk-UA" sz="1800" b="1" i="1" smtClean="0">
                                        <a:latin typeface="Cambria Math"/>
                                        <a:ea typeface="Cambria Math"/>
                                        <a:cs typeface="Tahoma" panose="020B0604030504040204" pitchFamily="34" charset="0"/>
                                      </a:rPr>
                                      <m:t>𝟏𝟑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uk-UA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1310244"/>
                  </p:ext>
                </p:extLst>
              </p:nvPr>
            </p:nvGraphicFramePr>
            <p:xfrm>
              <a:off x="1403647" y="4797152"/>
              <a:ext cx="6696744" cy="124573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74186"/>
                    <a:gridCol w="1674186"/>
                    <a:gridCol w="1674186"/>
                    <a:gridCol w="1674186"/>
                  </a:tblGrid>
                  <a:tr h="6228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А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Б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В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Г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</a:tr>
                  <a:tr h="622868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t="-100980" r="-299636" b="-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100000" t="-100980" r="-199636" b="-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200730" t="-100980" r="-100365" b="-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299636" t="-100980" b="-98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8077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9" name="Picture 19" descr="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557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9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Тестова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самостійна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 робота:</a:t>
            </a:r>
            <a:endParaRPr lang="ru-RU" altLang="uk-UA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3" y="2132856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  <a:t>1на 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робота:</a:t>
            </a:r>
            <a:endParaRPr lang="uk-U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5" name="Rectangle 5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57200" y="2133600"/>
                <a:ext cx="8229600" cy="3992563"/>
              </a:xfrm>
            </p:spPr>
            <p:txBody>
              <a:bodyPr/>
              <a:lstStyle/>
              <a:p>
                <a:pPr>
                  <a:lnSpc>
                    <a:spcPct val="80000"/>
                  </a:lnSpc>
                  <a:buFontTx/>
                  <a:buNone/>
                </a:pPr>
                <a:r>
                  <a:rPr lang="ru-RU" altLang="uk-UA" sz="2000" dirty="0" smtClean="0"/>
                  <a:t> </a:t>
                </a:r>
                <a:r>
                  <a:rPr lang="ru-RU" altLang="uk-UA" sz="2800" b="1" dirty="0">
                    <a:latin typeface="Tahoma" panose="020B0604030504040204" pitchFamily="34" charset="0"/>
                    <a:cs typeface="Tahoma" panose="020B0604030504040204" pitchFamily="34" charset="0"/>
                  </a:rPr>
                  <a:t>2</a:t>
                </a:r>
                <a:r>
                  <a:rPr lang="ru-RU" altLang="uk-UA" sz="28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. </a:t>
                </a:r>
                <a:r>
                  <a:rPr lang="ru-RU" altLang="uk-UA" sz="2800" b="1" dirty="0" err="1" smtClean="0">
                    <a:latin typeface="Tahoma" panose="020B0604030504040204" pitchFamily="34" charset="0"/>
                    <a:cs typeface="Tahoma" panose="020B0604030504040204" pitchFamily="34" charset="0"/>
                  </a:rPr>
                  <a:t>Виконати</a:t>
                </a:r>
                <a:r>
                  <a:rPr lang="ru-RU" altLang="uk-UA" sz="28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ru-RU" altLang="uk-UA" sz="2800" b="1" dirty="0" err="1" smtClean="0">
                    <a:latin typeface="Tahoma" panose="020B0604030504040204" pitchFamily="34" charset="0"/>
                    <a:cs typeface="Tahoma" panose="020B0604030504040204" pitchFamily="34" charset="0"/>
                  </a:rPr>
                  <a:t>ділення</a:t>
                </a:r>
                <a:r>
                  <a:rPr lang="ru-RU" altLang="uk-UA" sz="28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:</a:t>
                </a:r>
              </a:p>
              <a:p>
                <a:pPr>
                  <a:lnSpc>
                    <a:spcPct val="80000"/>
                  </a:lnSpc>
                  <a:buFontTx/>
                  <a:buNone/>
                </a:pPr>
                <a:endParaRPr lang="ru-RU" altLang="uk-UA" sz="2800" b="1" dirty="0" smtClean="0">
                  <a:latin typeface="Tahoma" panose="020B0604030504040204" pitchFamily="34" charset="0"/>
                  <a:cs typeface="Tahoma" panose="020B0604030504040204" pitchFamily="34" charset="0"/>
                </a:endParaRPr>
              </a:p>
              <a:p>
                <a:pPr algn="ctr">
                  <a:lnSpc>
                    <a:spcPct val="80000"/>
                  </a:lnSpc>
                  <a:buFontTx/>
                  <a:buNone/>
                </a:pPr>
                <a14:m>
                  <m:oMath xmlns:m="http://schemas.openxmlformats.org/officeDocument/2006/math">
                    <m:r>
                      <a:rPr lang="uk-UA" altLang="uk-UA" sz="4000" b="1" i="1" smtClean="0">
                        <a:latin typeface="Cambria Math"/>
                        <a:ea typeface="Cambria Math"/>
                        <a:cs typeface="Tahoma" panose="020B0604030504040204" pitchFamily="34" charset="0"/>
                      </a:rPr>
                      <m:t>𝟏𝟐</m:t>
                    </m:r>
                    <m:r>
                      <a:rPr lang="ru-RU" altLang="uk-UA" sz="4000" b="1" i="1">
                        <a:latin typeface="Cambria Math"/>
                        <a:ea typeface="Cambria Math"/>
                        <a:cs typeface="Tahoma" panose="020B0604030504040204" pitchFamily="34" charset="0"/>
                      </a:rPr>
                      <m:t>÷</m:t>
                    </m:r>
                    <m:f>
                      <m:fPr>
                        <m:ctrlPr>
                          <a:rPr lang="ru-RU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</m:ctrlPr>
                      </m:fPr>
                      <m:num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𝟏</m:t>
                        </m:r>
                      </m:num>
                      <m:den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altLang="uk-UA" sz="40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                </a:t>
                </a:r>
                <a14:m>
                  <m:oMath xmlns:m="http://schemas.openxmlformats.org/officeDocument/2006/math">
                    <m:r>
                      <a:rPr lang="uk-UA" altLang="uk-UA" sz="4000" b="1" i="1" smtClean="0">
                        <a:latin typeface="Cambria Math"/>
                        <a:ea typeface="Cambria Math"/>
                        <a:cs typeface="Tahoma" panose="020B0604030504040204" pitchFamily="34" charset="0"/>
                      </a:rPr>
                      <m:t>𝟖</m:t>
                    </m:r>
                    <m:r>
                      <a:rPr lang="ru-RU" altLang="uk-UA" sz="4000" b="1" i="1" smtClean="0">
                        <a:latin typeface="Cambria Math"/>
                        <a:ea typeface="Cambria Math"/>
                        <a:cs typeface="Tahoma" panose="020B0604030504040204" pitchFamily="34" charset="0"/>
                      </a:rPr>
                      <m:t>÷</m:t>
                    </m:r>
                    <m:f>
                      <m:fPr>
                        <m:ctrlPr>
                          <a:rPr lang="ru-RU" altLang="uk-UA" sz="4000" b="1" i="1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</m:ctrlPr>
                      </m:fPr>
                      <m:num>
                        <m:r>
                          <a:rPr lang="uk-UA" altLang="uk-UA" sz="4000" b="1" i="1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𝟏</m:t>
                        </m:r>
                      </m:num>
                      <m:den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𝟐</m:t>
                        </m:r>
                      </m:den>
                    </m:f>
                  </m:oMath>
                </a14:m>
                <a:endParaRPr lang="ru-RU" altLang="uk-UA" sz="4000" dirty="0"/>
              </a:p>
              <a:p>
                <a:pPr marL="0" indent="0">
                  <a:lnSpc>
                    <a:spcPct val="80000"/>
                  </a:lnSpc>
                  <a:buNone/>
                </a:pPr>
                <a:endParaRPr lang="ru-RU" altLang="uk-UA" sz="2000" b="1" dirty="0" smtClean="0">
                  <a:latin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0" indent="0">
                  <a:lnSpc>
                    <a:spcPct val="80000"/>
                  </a:lnSpc>
                  <a:buNone/>
                </a:pPr>
                <a:endParaRPr lang="ru-RU" altLang="uk-UA" sz="2000" dirty="0"/>
              </a:p>
              <a:p>
                <a:pPr>
                  <a:lnSpc>
                    <a:spcPct val="80000"/>
                  </a:lnSpc>
                  <a:buFontTx/>
                  <a:buNone/>
                </a:pPr>
                <a:endParaRPr lang="ru-RU" altLang="uk-UA" sz="2000" dirty="0"/>
              </a:p>
              <a:p>
                <a:pPr>
                  <a:lnSpc>
                    <a:spcPct val="80000"/>
                  </a:lnSpc>
                  <a:buFontTx/>
                  <a:buNone/>
                </a:pPr>
                <a:r>
                  <a:rPr lang="ru-RU" altLang="uk-UA" sz="2000" dirty="0"/>
                  <a:t> </a:t>
                </a:r>
              </a:p>
              <a:p>
                <a:pPr>
                  <a:lnSpc>
                    <a:spcPct val="80000"/>
                  </a:lnSpc>
                  <a:buFontTx/>
                  <a:buNone/>
                </a:pPr>
                <a:endParaRPr lang="ru-RU" altLang="uk-UA" sz="2000" dirty="0"/>
              </a:p>
            </p:txBody>
          </p:sp>
        </mc:Choice>
        <mc:Fallback xmlns="">
          <p:sp>
            <p:nvSpPr>
              <p:cNvPr id="20485" name="Rectang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2133600"/>
                <a:ext cx="8229600" cy="3992563"/>
              </a:xfrm>
              <a:blipFill rotWithShape="1">
                <a:blip r:embed="rId5"/>
                <a:stretch>
                  <a:fillRect l="-667" t="-366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03832284"/>
                  </p:ext>
                </p:extLst>
              </p:nvPr>
            </p:nvGraphicFramePr>
            <p:xfrm>
              <a:off x="1403647" y="4797152"/>
              <a:ext cx="6696744" cy="124573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74186"/>
                    <a:gridCol w="1674186"/>
                    <a:gridCol w="1674186"/>
                    <a:gridCol w="1674186"/>
                  </a:tblGrid>
                  <a:tr h="6228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А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Б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В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Г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</a:tr>
                  <a:tr h="62286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altLang="uk-UA" sz="1800" b="1" i="1" smtClean="0">
                                        <a:latin typeface="Cambria Math"/>
                                        <a:ea typeface="Cambria Math"/>
                                        <a:cs typeface="Tahoma" panose="020B060403050404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uk-UA" altLang="uk-UA" sz="1800" b="1" i="1" smtClean="0">
                                        <a:latin typeface="Cambria Math"/>
                                        <a:ea typeface="Cambria Math"/>
                                        <a:cs typeface="Tahoma" panose="020B0604030504040204" pitchFamily="34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uk-UA" altLang="uk-UA" sz="1800" b="1" i="1" smtClean="0">
                                        <a:latin typeface="Cambria Math"/>
                                        <a:ea typeface="Cambria Math"/>
                                        <a:cs typeface="Tahoma" panose="020B0604030504040204" pitchFamily="34" charset="0"/>
                                      </a:rPr>
                                      <m:t>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uk-UA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uk-UA" altLang="uk-UA" sz="1800" b="1" i="1" smtClean="0">
                                    <a:latin typeface="Cambria Math"/>
                                    <a:ea typeface="Cambria Math"/>
                                    <a:cs typeface="Tahoma" panose="020B0604030504040204" pitchFamily="34" charset="0"/>
                                  </a:rPr>
                                  <m:t>𝟒</m:t>
                                </m:r>
                              </m:oMath>
                            </m:oMathPara>
                          </a14:m>
                          <a:endParaRPr lang="uk-UA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uk-UA" altLang="uk-UA" sz="1800" b="1" i="1" smtClean="0">
                                    <a:latin typeface="Cambria Math"/>
                                    <a:ea typeface="Cambria Math"/>
                                    <a:cs typeface="Tahoma" panose="020B0604030504040204" pitchFamily="34" charset="0"/>
                                  </a:rPr>
                                  <m:t>𝟏𝟔</m:t>
                                </m:r>
                              </m:oMath>
                            </m:oMathPara>
                          </a14:m>
                          <a:endParaRPr lang="uk-UA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uk-UA" altLang="uk-UA" sz="1800" b="1" i="1" smtClean="0">
                                    <a:latin typeface="Cambria Math"/>
                                    <a:ea typeface="Cambria Math"/>
                                    <a:cs typeface="Tahoma" panose="020B0604030504040204" pitchFamily="34" charset="0"/>
                                  </a:rPr>
                                  <m:t>𝟑𝟔</m:t>
                                </m:r>
                              </m:oMath>
                            </m:oMathPara>
                          </a14:m>
                          <a:endParaRPr lang="uk-UA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03832284"/>
                  </p:ext>
                </p:extLst>
              </p:nvPr>
            </p:nvGraphicFramePr>
            <p:xfrm>
              <a:off x="1403647" y="4797152"/>
              <a:ext cx="6696744" cy="124573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74186"/>
                    <a:gridCol w="1674186"/>
                    <a:gridCol w="1674186"/>
                    <a:gridCol w="1674186"/>
                  </a:tblGrid>
                  <a:tr h="6228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А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Б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В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Г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</a:tr>
                  <a:tr h="622868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t="-100980" r="-299636" b="-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100000" t="-100980" r="-199636" b="-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200730" t="-100980" r="-100365" b="-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299636" t="-100980" b="-98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1245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9" name="Picture 19" descr="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557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9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Тестова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самостійна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 робота:</a:t>
            </a:r>
            <a:endParaRPr lang="ru-RU" altLang="uk-UA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3" y="2132856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  <a:t>1на 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робота:</a:t>
            </a:r>
            <a:endParaRPr lang="uk-U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5" name="Rectangle 5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57200" y="2133600"/>
                <a:ext cx="8229600" cy="3992563"/>
              </a:xfrm>
            </p:spPr>
            <p:txBody>
              <a:bodyPr/>
              <a:lstStyle/>
              <a:p>
                <a:pPr>
                  <a:lnSpc>
                    <a:spcPct val="80000"/>
                  </a:lnSpc>
                  <a:buFontTx/>
                  <a:buNone/>
                </a:pPr>
                <a:r>
                  <a:rPr lang="ru-RU" altLang="uk-UA" sz="2000" dirty="0" smtClean="0"/>
                  <a:t> </a:t>
                </a:r>
                <a:r>
                  <a:rPr lang="ru-RU" altLang="uk-UA" sz="28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3. У </a:t>
                </a:r>
                <a:r>
                  <a:rPr lang="ru-RU" altLang="uk-UA" sz="2800" b="1" dirty="0" err="1" smtClean="0">
                    <a:latin typeface="Tahoma" panose="020B0604030504040204" pitchFamily="34" charset="0"/>
                    <a:cs typeface="Tahoma" panose="020B0604030504040204" pitchFamily="34" charset="0"/>
                  </a:rPr>
                  <a:t>книжці</a:t>
                </a:r>
                <a:r>
                  <a:rPr lang="ru-RU" altLang="uk-UA" sz="28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 120 </a:t>
                </a:r>
                <a:r>
                  <a:rPr lang="ru-RU" altLang="uk-UA" sz="2800" b="1" dirty="0" err="1" smtClean="0">
                    <a:latin typeface="Tahoma" panose="020B0604030504040204" pitchFamily="34" charset="0"/>
                    <a:cs typeface="Tahoma" panose="020B0604030504040204" pitchFamily="34" charset="0"/>
                  </a:rPr>
                  <a:t>сторінок</a:t>
                </a:r>
                <a:r>
                  <a:rPr lang="ru-RU" altLang="uk-UA" sz="28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 Женя прочитав:</a:t>
                </a:r>
              </a:p>
              <a:p>
                <a:pPr>
                  <a:lnSpc>
                    <a:spcPct val="80000"/>
                  </a:lnSpc>
                  <a:buFontTx/>
                  <a:buNone/>
                </a:pPr>
                <a:endParaRPr lang="ru-RU" altLang="uk-UA" sz="2800" b="1" dirty="0" smtClean="0">
                  <a:latin typeface="Tahoma" panose="020B0604030504040204" pitchFamily="34" charset="0"/>
                  <a:cs typeface="Tahoma" panose="020B0604030504040204" pitchFamily="34" charset="0"/>
                </a:endParaRPr>
              </a:p>
              <a:p>
                <a:pPr algn="ctr">
                  <a:lnSpc>
                    <a:spcPct val="80000"/>
                  </a:lnSpc>
                  <a:buFontTx/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</m:ctrlPr>
                      </m:fPr>
                      <m:num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𝟐</m:t>
                        </m:r>
                      </m:num>
                      <m:den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altLang="uk-UA" sz="40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ru-RU" altLang="uk-UA" sz="28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книжки;</a:t>
                </a:r>
                <a:r>
                  <a:rPr lang="ru-RU" altLang="uk-UA" sz="40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</m:ctrlPr>
                      </m:fPr>
                      <m:num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𝟑</m:t>
                        </m:r>
                      </m:num>
                      <m:den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altLang="uk-UA" sz="28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ru-RU" altLang="uk-UA" sz="2800" b="1" dirty="0">
                    <a:latin typeface="Tahoma" panose="020B0604030504040204" pitchFamily="34" charset="0"/>
                    <a:cs typeface="Tahoma" panose="020B0604030504040204" pitchFamily="34" charset="0"/>
                  </a:rPr>
                  <a:t>книжки.</a:t>
                </a:r>
              </a:p>
              <a:p>
                <a:pPr marL="0" indent="0">
                  <a:lnSpc>
                    <a:spcPct val="80000"/>
                  </a:lnSpc>
                  <a:buNone/>
                </a:pPr>
                <a:endParaRPr lang="ru-RU" altLang="uk-UA" sz="2000" b="1" dirty="0" smtClean="0">
                  <a:latin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0" indent="0">
                  <a:lnSpc>
                    <a:spcPct val="80000"/>
                  </a:lnSpc>
                  <a:buNone/>
                </a:pPr>
                <a:r>
                  <a:rPr lang="ru-RU" altLang="uk-UA" sz="2800" b="1" dirty="0" err="1" smtClean="0">
                    <a:latin typeface="Tahoma" panose="020B0604030504040204" pitchFamily="34" charset="0"/>
                    <a:cs typeface="Tahoma" panose="020B0604030504040204" pitchFamily="34" charset="0"/>
                  </a:rPr>
                  <a:t>Скільки</a:t>
                </a:r>
                <a:r>
                  <a:rPr lang="ru-RU" altLang="uk-UA" sz="28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ru-RU" altLang="uk-UA" sz="2800" b="1" dirty="0" err="1" smtClean="0">
                    <a:latin typeface="Tahoma" panose="020B0604030504040204" pitchFamily="34" charset="0"/>
                    <a:cs typeface="Tahoma" panose="020B0604030504040204" pitchFamily="34" charset="0"/>
                  </a:rPr>
                  <a:t>сторінок</a:t>
                </a:r>
                <a:r>
                  <a:rPr lang="ru-RU" altLang="uk-UA" sz="28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 почитав Женя?</a:t>
                </a:r>
                <a:endParaRPr lang="ru-RU" altLang="uk-UA" sz="2800" dirty="0"/>
              </a:p>
              <a:p>
                <a:pPr>
                  <a:lnSpc>
                    <a:spcPct val="80000"/>
                  </a:lnSpc>
                  <a:buFontTx/>
                  <a:buNone/>
                </a:pPr>
                <a:endParaRPr lang="ru-RU" altLang="uk-UA" sz="2000" dirty="0"/>
              </a:p>
              <a:p>
                <a:pPr>
                  <a:lnSpc>
                    <a:spcPct val="80000"/>
                  </a:lnSpc>
                  <a:buFontTx/>
                  <a:buNone/>
                </a:pPr>
                <a:r>
                  <a:rPr lang="ru-RU" altLang="uk-UA" sz="2000" dirty="0"/>
                  <a:t> </a:t>
                </a:r>
              </a:p>
              <a:p>
                <a:pPr>
                  <a:lnSpc>
                    <a:spcPct val="80000"/>
                  </a:lnSpc>
                  <a:buFontTx/>
                  <a:buNone/>
                </a:pPr>
                <a:endParaRPr lang="ru-RU" altLang="uk-UA" sz="2000" dirty="0"/>
              </a:p>
            </p:txBody>
          </p:sp>
        </mc:Choice>
        <mc:Fallback xmlns="">
          <p:sp>
            <p:nvSpPr>
              <p:cNvPr id="20485" name="Rectang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2133600"/>
                <a:ext cx="8229600" cy="3992563"/>
              </a:xfrm>
              <a:blipFill rotWithShape="1">
                <a:blip r:embed="rId5"/>
                <a:stretch>
                  <a:fillRect l="-1481" t="-366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81180800"/>
                  </p:ext>
                </p:extLst>
              </p:nvPr>
            </p:nvGraphicFramePr>
            <p:xfrm>
              <a:off x="1403647" y="5135592"/>
              <a:ext cx="6696744" cy="124573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74186"/>
                    <a:gridCol w="1674186"/>
                    <a:gridCol w="1674186"/>
                    <a:gridCol w="1674186"/>
                  </a:tblGrid>
                  <a:tr h="6228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А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Б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В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Г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</a:tr>
                  <a:tr h="62286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uk-UA" altLang="uk-UA" sz="1800" b="0" i="1" smtClean="0">
                                    <a:latin typeface="Cambria Math"/>
                                    <a:ea typeface="Cambria Math"/>
                                    <a:cs typeface="Tahoma" panose="020B0604030504040204" pitchFamily="34" charset="0"/>
                                  </a:rPr>
                                  <m:t>30 с.</m:t>
                                </m:r>
                              </m:oMath>
                            </m:oMathPara>
                          </a14:m>
                          <a:endParaRPr lang="uk-UA" b="0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uk-UA" altLang="uk-UA" sz="1800" b="0" i="1" smtClean="0">
                                  <a:latin typeface="Cambria Math"/>
                                  <a:ea typeface="Cambria Math"/>
                                  <a:cs typeface="Tahoma" panose="020B0604030504040204" pitchFamily="34" charset="0"/>
                                </a:rPr>
                                <m:t>4</m:t>
                              </m:r>
                            </m:oMath>
                          </a14:m>
                          <a:r>
                            <a:rPr lang="uk-UA" b="0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0 с.</a:t>
                          </a:r>
                          <a:endParaRPr lang="uk-UA" b="0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uk-UA" b="0" i="1" smtClean="0">
                                    <a:latin typeface="Cambria Math"/>
                                    <a:cs typeface="Tahoma" panose="020B0604030504040204" pitchFamily="34" charset="0"/>
                                  </a:rPr>
                                  <m:t>80 с.</m:t>
                                </m:r>
                              </m:oMath>
                            </m:oMathPara>
                          </a14:m>
                          <a:endParaRPr lang="uk-UA" b="0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uk-UA" b="0" i="1" smtClean="0">
                                    <a:latin typeface="Cambria Math"/>
                                    <a:cs typeface="Tahoma" panose="020B0604030504040204" pitchFamily="34" charset="0"/>
                                  </a:rPr>
                                  <m:t>90 с.</m:t>
                                </m:r>
                              </m:oMath>
                            </m:oMathPara>
                          </a14:m>
                          <a:endParaRPr lang="uk-UA" b="0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81180800"/>
                  </p:ext>
                </p:extLst>
              </p:nvPr>
            </p:nvGraphicFramePr>
            <p:xfrm>
              <a:off x="1403647" y="5135592"/>
              <a:ext cx="6696744" cy="124573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74186"/>
                    <a:gridCol w="1674186"/>
                    <a:gridCol w="1674186"/>
                    <a:gridCol w="1674186"/>
                  </a:tblGrid>
                  <a:tr h="6228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А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Б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В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Г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</a:tr>
                  <a:tr h="622868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t="-100980" r="-299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100000" t="-100980" r="-199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200730" t="-100980" r="-1003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299636" t="-10098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5071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9" name="Picture 19" descr="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557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9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Тестова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самостійна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 робота:</a:t>
            </a:r>
            <a:endParaRPr lang="ru-RU" altLang="uk-UA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3" y="2132856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  <a:t>1на 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робота:</a:t>
            </a:r>
            <a:endParaRPr lang="uk-U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5" name="Rectangle 5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57200" y="2133600"/>
                <a:ext cx="8229600" cy="3992563"/>
              </a:xfrm>
            </p:spPr>
            <p:txBody>
              <a:bodyPr/>
              <a:lstStyle/>
              <a:p>
                <a:pPr>
                  <a:lnSpc>
                    <a:spcPct val="80000"/>
                  </a:lnSpc>
                  <a:buFontTx/>
                  <a:buNone/>
                </a:pPr>
                <a:r>
                  <a:rPr lang="ru-RU" altLang="uk-UA" sz="2000" dirty="0" smtClean="0"/>
                  <a:t> </a:t>
                </a:r>
                <a:r>
                  <a:rPr lang="ru-RU" altLang="uk-UA" sz="28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4. </a:t>
                </a:r>
                <a:r>
                  <a:rPr lang="ru-RU" altLang="uk-UA" sz="2800" b="1" dirty="0" err="1" smtClean="0">
                    <a:latin typeface="Tahoma" panose="020B0604030504040204" pitchFamily="34" charset="0"/>
                    <a:cs typeface="Tahoma" panose="020B0604030504040204" pitchFamily="34" charset="0"/>
                  </a:rPr>
                  <a:t>Знайти</a:t>
                </a:r>
                <a:r>
                  <a:rPr lang="ru-RU" altLang="uk-UA" sz="28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ru-RU" altLang="uk-UA" sz="2800" b="1" dirty="0" err="1" smtClean="0">
                    <a:latin typeface="Tahoma" panose="020B0604030504040204" pitchFamily="34" charset="0"/>
                    <a:cs typeface="Tahoma" panose="020B0604030504040204" pitchFamily="34" charset="0"/>
                  </a:rPr>
                  <a:t>значення</a:t>
                </a:r>
                <a:r>
                  <a:rPr lang="ru-RU" altLang="uk-UA" sz="28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ru-RU" altLang="uk-UA" sz="2800" b="1" dirty="0" err="1" smtClean="0">
                    <a:latin typeface="Tahoma" panose="020B0604030504040204" pitchFamily="34" charset="0"/>
                    <a:cs typeface="Tahoma" panose="020B0604030504040204" pitchFamily="34" charset="0"/>
                  </a:rPr>
                  <a:t>виразу</a:t>
                </a:r>
                <a:r>
                  <a:rPr lang="ru-RU" altLang="uk-UA" sz="28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:</a:t>
                </a:r>
              </a:p>
              <a:p>
                <a:pPr>
                  <a:lnSpc>
                    <a:spcPct val="80000"/>
                  </a:lnSpc>
                  <a:buFontTx/>
                  <a:buNone/>
                </a:pPr>
                <a:endParaRPr lang="ru-RU" altLang="uk-UA" sz="1000" b="1" dirty="0" smtClean="0">
                  <a:latin typeface="Tahoma" panose="020B0604030504040204" pitchFamily="34" charset="0"/>
                  <a:cs typeface="Tahoma" panose="020B0604030504040204" pitchFamily="34" charset="0"/>
                </a:endParaRPr>
              </a:p>
              <a:p>
                <a:pPr algn="ctr">
                  <a:lnSpc>
                    <a:spcPct val="80000"/>
                  </a:lnSpc>
                  <a:buFontTx/>
                  <a:buNone/>
                </a:pPr>
                <a:r>
                  <a:rPr lang="uk-UA" altLang="uk-UA" sz="2800" b="1" dirty="0" smtClean="0">
                    <a:ea typeface="Cambria Math"/>
                    <a:cs typeface="Tahoma" panose="020B0604030504040204" pitchFamily="34" charset="0"/>
                  </a:rPr>
                  <a:t>І варіант      </a:t>
                </a:r>
                <a14:m>
                  <m:oMath xmlns:m="http://schemas.openxmlformats.org/officeDocument/2006/math">
                    <m:r>
                      <a:rPr lang="uk-UA" altLang="uk-UA" sz="4000" b="1" i="1" smtClean="0">
                        <a:latin typeface="Cambria Math"/>
                        <a:ea typeface="Cambria Math"/>
                        <a:cs typeface="Tahoma" panose="020B0604030504040204" pitchFamily="34" charset="0"/>
                      </a:rPr>
                      <m:t>𝟐</m:t>
                    </m:r>
                    <m:f>
                      <m:fPr>
                        <m:ctrlP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</m:ctrlPr>
                      </m:fPr>
                      <m:num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𝟏</m:t>
                        </m:r>
                      </m:num>
                      <m:den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𝟒</m:t>
                        </m:r>
                      </m:den>
                    </m:f>
                    <m:r>
                      <a:rPr lang="ru-RU" altLang="uk-UA" sz="4000" b="1" i="1">
                        <a:latin typeface="Cambria Math"/>
                        <a:ea typeface="Cambria Math"/>
                        <a:cs typeface="Tahoma" panose="020B0604030504040204" pitchFamily="34" charset="0"/>
                      </a:rPr>
                      <m:t>÷</m:t>
                    </m:r>
                    <m:d>
                      <m:dPr>
                        <m:ctrlPr>
                          <a:rPr lang="ru-RU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</m:ctrlPr>
                      </m:dPr>
                      <m:e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𝟏𝟎</m:t>
                        </m:r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−</m:t>
                        </m:r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𝟕</m:t>
                        </m:r>
                        <m:f>
                          <m:fPr>
                            <m:ctrlPr>
                              <a:rPr lang="uk-UA" altLang="uk-UA" sz="4000" b="1" i="1" smtClean="0">
                                <a:latin typeface="Cambria Math"/>
                                <a:ea typeface="Cambria Math"/>
                                <a:cs typeface="Tahoma" panose="020B0604030504040204" pitchFamily="34" charset="0"/>
                              </a:rPr>
                            </m:ctrlPr>
                          </m:fPr>
                          <m:num>
                            <m:r>
                              <a:rPr lang="uk-UA" altLang="uk-UA" sz="4000" b="1" i="1" smtClean="0">
                                <a:latin typeface="Cambria Math"/>
                                <a:ea typeface="Cambria Math"/>
                                <a:cs typeface="Tahoma" panose="020B0604030504040204" pitchFamily="34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uk-UA" altLang="uk-UA" sz="4000" b="1" i="1" smtClean="0">
                                <a:latin typeface="Cambria Math"/>
                                <a:ea typeface="Cambria Math"/>
                                <a:cs typeface="Tahoma" panose="020B0604030504040204" pitchFamily="34" charset="0"/>
                              </a:rPr>
                              <m:t>𝟏𝟐</m:t>
                            </m:r>
                          </m:den>
                        </m:f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∙</m:t>
                        </m:r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𝟏</m:t>
                        </m:r>
                        <m:f>
                          <m:fPr>
                            <m:ctrlPr>
                              <a:rPr lang="uk-UA" altLang="uk-UA" sz="4000" b="1" i="1" smtClean="0">
                                <a:latin typeface="Cambria Math"/>
                                <a:ea typeface="Cambria Math"/>
                                <a:cs typeface="Tahoma" panose="020B0604030504040204" pitchFamily="34" charset="0"/>
                              </a:rPr>
                            </m:ctrlPr>
                          </m:fPr>
                          <m:num>
                            <m:r>
                              <a:rPr lang="uk-UA" altLang="uk-UA" sz="4000" b="1" i="1" smtClean="0">
                                <a:latin typeface="Cambria Math"/>
                                <a:ea typeface="Cambria Math"/>
                                <a:cs typeface="Tahoma" panose="020B0604030504040204" pitchFamily="34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uk-UA" altLang="uk-UA" sz="4000" b="1" i="1" smtClean="0">
                                <a:latin typeface="Cambria Math"/>
                                <a:ea typeface="Cambria Math"/>
                                <a:cs typeface="Tahoma" panose="020B0604030504040204" pitchFamily="34" charset="0"/>
                              </a:rPr>
                              <m:t>𝟓</m:t>
                            </m:r>
                          </m:den>
                        </m:f>
                      </m:e>
                    </m:d>
                  </m:oMath>
                </a14:m>
                <a:r>
                  <a:rPr lang="ru-RU" altLang="uk-UA" sz="40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; </a:t>
                </a:r>
              </a:p>
              <a:p>
                <a:pPr algn="ctr">
                  <a:lnSpc>
                    <a:spcPct val="80000"/>
                  </a:lnSpc>
                  <a:buNone/>
                </a:pPr>
                <a:endParaRPr lang="uk-UA" altLang="uk-UA" sz="1000" b="1" i="1" dirty="0" smtClean="0">
                  <a:latin typeface="Cambria Math"/>
                  <a:ea typeface="Cambria Math"/>
                  <a:cs typeface="Tahoma" panose="020B0604030504040204" pitchFamily="34" charset="0"/>
                </a:endParaRPr>
              </a:p>
              <a:p>
                <a:pPr algn="ctr">
                  <a:lnSpc>
                    <a:spcPct val="80000"/>
                  </a:lnSpc>
                  <a:buNone/>
                </a:pPr>
                <a:r>
                  <a:rPr lang="uk-UA" altLang="uk-UA" sz="2800" b="1" dirty="0" smtClean="0">
                    <a:ea typeface="Cambria Math"/>
                    <a:cs typeface="Tahoma" panose="020B0604030504040204" pitchFamily="34" charset="0"/>
                  </a:rPr>
                  <a:t>ІІ варіант       </a:t>
                </a:r>
                <a14:m>
                  <m:oMath xmlns:m="http://schemas.openxmlformats.org/officeDocument/2006/math">
                    <m:r>
                      <a:rPr lang="uk-UA" altLang="uk-UA" sz="4000" b="1" i="1">
                        <a:latin typeface="Cambria Math"/>
                        <a:ea typeface="Cambria Math"/>
                        <a:cs typeface="Tahoma" panose="020B0604030504040204" pitchFamily="34" charset="0"/>
                      </a:rPr>
                      <m:t>𝟐</m:t>
                    </m:r>
                    <m:f>
                      <m:fPr>
                        <m:ctrlPr>
                          <a:rPr lang="uk-UA" altLang="uk-UA" sz="4000" b="1" i="1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</m:ctrlPr>
                      </m:fPr>
                      <m:num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𝟓</m:t>
                        </m:r>
                      </m:num>
                      <m:den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𝟖</m:t>
                        </m:r>
                      </m:den>
                    </m:f>
                    <m:r>
                      <a:rPr lang="ru-RU" altLang="uk-UA" sz="4000" b="1" i="1">
                        <a:latin typeface="Cambria Math"/>
                        <a:ea typeface="Cambria Math"/>
                        <a:cs typeface="Tahoma" panose="020B0604030504040204" pitchFamily="34" charset="0"/>
                      </a:rPr>
                      <m:t>÷</m:t>
                    </m:r>
                    <m:d>
                      <m:dPr>
                        <m:ctrlPr>
                          <a:rPr lang="ru-RU" altLang="uk-UA" sz="4000" b="1" i="1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</m:ctrlPr>
                      </m:dPr>
                      <m:e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𝟓</m:t>
                        </m:r>
                        <m:r>
                          <a:rPr lang="uk-UA" altLang="uk-UA" sz="4000" b="1" i="1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−</m:t>
                        </m:r>
                        <m:r>
                          <a:rPr lang="uk-UA" altLang="uk-UA" sz="4000" b="1" i="1" smtClean="0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𝟐</m:t>
                        </m:r>
                        <m:f>
                          <m:fPr>
                            <m:ctrlPr>
                              <a:rPr lang="uk-UA" altLang="uk-UA" sz="4000" b="1" i="1">
                                <a:latin typeface="Cambria Math"/>
                                <a:ea typeface="Cambria Math"/>
                                <a:cs typeface="Tahoma" panose="020B0604030504040204" pitchFamily="34" charset="0"/>
                              </a:rPr>
                            </m:ctrlPr>
                          </m:fPr>
                          <m:num>
                            <m:r>
                              <a:rPr lang="uk-UA" altLang="uk-UA" sz="4000" b="1" i="1" smtClean="0">
                                <a:latin typeface="Cambria Math"/>
                                <a:ea typeface="Cambria Math"/>
                                <a:cs typeface="Tahoma" panose="020B0604030504040204" pitchFamily="34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uk-UA" altLang="uk-UA" sz="4000" b="1" i="1" smtClean="0">
                                <a:latin typeface="Cambria Math"/>
                                <a:ea typeface="Cambria Math"/>
                                <a:cs typeface="Tahoma" panose="020B0604030504040204" pitchFamily="34" charset="0"/>
                              </a:rPr>
                              <m:t>𝟐</m:t>
                            </m:r>
                            <m:r>
                              <a:rPr lang="uk-UA" altLang="uk-UA" sz="4000" b="1" i="1">
                                <a:latin typeface="Cambria Math"/>
                                <a:ea typeface="Cambria Math"/>
                                <a:cs typeface="Tahoma" panose="020B0604030504040204" pitchFamily="34" charset="0"/>
                              </a:rPr>
                              <m:t>𝟐</m:t>
                            </m:r>
                          </m:den>
                        </m:f>
                        <m:r>
                          <a:rPr lang="uk-UA" altLang="uk-UA" sz="4000" b="1" i="1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∙</m:t>
                        </m:r>
                        <m:r>
                          <a:rPr lang="uk-UA" altLang="uk-UA" sz="4000" b="1" i="1">
                            <a:latin typeface="Cambria Math"/>
                            <a:ea typeface="Cambria Math"/>
                            <a:cs typeface="Tahoma" panose="020B0604030504040204" pitchFamily="34" charset="0"/>
                          </a:rPr>
                          <m:t>𝟏</m:t>
                        </m:r>
                        <m:f>
                          <m:fPr>
                            <m:ctrlPr>
                              <a:rPr lang="uk-UA" altLang="uk-UA" sz="4000" b="1" i="1">
                                <a:latin typeface="Cambria Math"/>
                                <a:ea typeface="Cambria Math"/>
                                <a:cs typeface="Tahoma" panose="020B0604030504040204" pitchFamily="34" charset="0"/>
                              </a:rPr>
                            </m:ctrlPr>
                          </m:fPr>
                          <m:num>
                            <m:r>
                              <a:rPr lang="uk-UA" altLang="uk-UA" sz="4000" b="1" i="1" smtClean="0">
                                <a:latin typeface="Cambria Math"/>
                                <a:ea typeface="Cambria Math"/>
                                <a:cs typeface="Tahoma" panose="020B0604030504040204" pitchFamily="34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uk-UA" altLang="uk-UA" sz="4000" b="1" i="1" smtClean="0">
                                <a:latin typeface="Cambria Math"/>
                                <a:ea typeface="Cambria Math"/>
                                <a:cs typeface="Tahoma" panose="020B0604030504040204" pitchFamily="34" charset="0"/>
                              </a:rPr>
                              <m:t>𝟕</m:t>
                            </m:r>
                          </m:den>
                        </m:f>
                      </m:e>
                    </m:d>
                  </m:oMath>
                </a14:m>
                <a:r>
                  <a:rPr lang="ru-RU" altLang="uk-UA" sz="40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.</a:t>
                </a:r>
                <a:r>
                  <a:rPr lang="ru-RU" altLang="uk-UA" sz="4000" b="1" dirty="0">
                    <a:latin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</a:p>
              <a:p>
                <a:pPr algn="ctr">
                  <a:lnSpc>
                    <a:spcPct val="80000"/>
                  </a:lnSpc>
                  <a:buFontTx/>
                  <a:buNone/>
                </a:pPr>
                <a:r>
                  <a:rPr lang="ru-RU" altLang="uk-UA" sz="4000" b="1" dirty="0" smtClean="0">
                    <a:latin typeface="Tahoma" panose="020B0604030504040204" pitchFamily="34" charset="0"/>
                    <a:cs typeface="Tahoma" panose="020B0604030504040204" pitchFamily="34" charset="0"/>
                  </a:rPr>
                  <a:t>               </a:t>
                </a:r>
                <a:endParaRPr lang="ru-RU" altLang="uk-UA" sz="4000" dirty="0"/>
              </a:p>
              <a:p>
                <a:pPr marL="0" indent="0">
                  <a:lnSpc>
                    <a:spcPct val="80000"/>
                  </a:lnSpc>
                  <a:buNone/>
                </a:pPr>
                <a:endParaRPr lang="ru-RU" altLang="uk-UA" sz="2000" b="1" dirty="0" smtClean="0">
                  <a:latin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0" indent="0">
                  <a:lnSpc>
                    <a:spcPct val="80000"/>
                  </a:lnSpc>
                  <a:buNone/>
                </a:pPr>
                <a:endParaRPr lang="ru-RU" altLang="uk-UA" sz="2000" dirty="0"/>
              </a:p>
              <a:p>
                <a:pPr>
                  <a:lnSpc>
                    <a:spcPct val="80000"/>
                  </a:lnSpc>
                  <a:buFontTx/>
                  <a:buNone/>
                </a:pPr>
                <a:endParaRPr lang="ru-RU" altLang="uk-UA" sz="2000" dirty="0"/>
              </a:p>
              <a:p>
                <a:pPr>
                  <a:lnSpc>
                    <a:spcPct val="80000"/>
                  </a:lnSpc>
                  <a:buFontTx/>
                  <a:buNone/>
                </a:pPr>
                <a:r>
                  <a:rPr lang="ru-RU" altLang="uk-UA" sz="2000" dirty="0"/>
                  <a:t> </a:t>
                </a:r>
              </a:p>
              <a:p>
                <a:pPr>
                  <a:lnSpc>
                    <a:spcPct val="80000"/>
                  </a:lnSpc>
                  <a:buFontTx/>
                  <a:buNone/>
                </a:pPr>
                <a:endParaRPr lang="ru-RU" altLang="uk-UA" sz="2000" dirty="0"/>
              </a:p>
            </p:txBody>
          </p:sp>
        </mc:Choice>
        <mc:Fallback xmlns="">
          <p:sp>
            <p:nvSpPr>
              <p:cNvPr id="20485" name="Rectang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2133600"/>
                <a:ext cx="8229600" cy="3992563"/>
              </a:xfrm>
              <a:blipFill rotWithShape="1">
                <a:blip r:embed="rId5"/>
                <a:stretch>
                  <a:fillRect l="-667" t="-366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22440990"/>
                  </p:ext>
                </p:extLst>
              </p:nvPr>
            </p:nvGraphicFramePr>
            <p:xfrm>
              <a:off x="1403647" y="5351616"/>
              <a:ext cx="6696744" cy="124573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74186"/>
                    <a:gridCol w="1674186"/>
                    <a:gridCol w="1674186"/>
                    <a:gridCol w="1674186"/>
                  </a:tblGrid>
                  <a:tr h="6228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А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Б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В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Г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</a:tr>
                  <a:tr h="6228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altLang="uk-UA" sz="1800" b="1" dirty="0" smtClean="0">
                              <a:ea typeface="Cambria Math"/>
                              <a:cs typeface="Tahoma" panose="020B0604030504040204" pitchFamily="34" charset="0"/>
                            </a:rPr>
                            <a:t>1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altLang="uk-UA" sz="1800" b="1" i="1" smtClean="0">
                                      <a:latin typeface="Cambria Math"/>
                                      <a:ea typeface="Cambria Math"/>
                                      <a:cs typeface="Tahoma" panose="020B060403050404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uk-UA" altLang="uk-UA" sz="1800" b="1" i="1" smtClean="0">
                                      <a:latin typeface="Cambria Math"/>
                                      <a:ea typeface="Cambria Math"/>
                                      <a:cs typeface="Tahoma" panose="020B0604030504040204" pitchFamily="34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uk-UA" altLang="uk-UA" sz="1800" b="1" i="1" smtClean="0">
                                      <a:latin typeface="Cambria Math"/>
                                      <a:ea typeface="Cambria Math"/>
                                      <a:cs typeface="Tahoma" panose="020B0604030504040204" pitchFamily="34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endParaRPr lang="uk-UA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uk-UA" i="1" smtClean="0">
                                        <a:latin typeface="Cambria Math"/>
                                        <a:cs typeface="Tahoma" panose="020B060403050404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uk-UA" b="0" i="1" smtClean="0">
                                        <a:latin typeface="Cambria Math"/>
                                        <a:cs typeface="Tahoma" panose="020B0604030504040204" pitchFamily="34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uk-UA" b="0" i="1" smtClean="0">
                                        <a:latin typeface="Cambria Math"/>
                                        <a:cs typeface="Tahoma" panose="020B0604030504040204" pitchFamily="34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uk-UA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uk-UA" i="1" smtClean="0">
                                        <a:latin typeface="Cambria Math"/>
                                        <a:cs typeface="Tahoma" panose="020B060403050404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uk-UA" b="0" i="1" smtClean="0">
                                        <a:latin typeface="Cambria Math"/>
                                        <a:cs typeface="Tahoma" panose="020B0604030504040204" pitchFamily="34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uk-UA" b="0" i="1" smtClean="0">
                                        <a:latin typeface="Cambria Math"/>
                                        <a:cs typeface="Tahoma" panose="020B0604030504040204" pitchFamily="34" charset="0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uk-UA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ru-RU" altLang="uk-UA" sz="1800" b="1" dirty="0" smtClean="0">
                                    <a:ea typeface="Cambria Math"/>
                                    <a:cs typeface="Tahoma" panose="020B0604030504040204" pitchFamily="34" charset="0"/>
                                  </a:rPr>
                                  <m:t>1</m:t>
                                </m:r>
                                <m:f>
                                  <m:fPr>
                                    <m:ctrlPr>
                                      <a:rPr lang="ru-RU" altLang="uk-UA" sz="1800" b="1" i="1" smtClean="0">
                                        <a:latin typeface="Cambria Math"/>
                                        <a:ea typeface="Cambria Math"/>
                                        <a:cs typeface="Tahoma" panose="020B060403050404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uk-UA" altLang="uk-UA" sz="1800" b="1" i="1" smtClean="0">
                                        <a:latin typeface="Cambria Math"/>
                                        <a:ea typeface="Cambria Math"/>
                                        <a:cs typeface="Tahoma" panose="020B0604030504040204" pitchFamily="34" charset="0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lang="uk-UA" altLang="uk-UA" sz="1800" b="1" i="1" smtClean="0">
                                        <a:latin typeface="Cambria Math"/>
                                        <a:ea typeface="Cambria Math"/>
                                        <a:cs typeface="Tahoma" panose="020B0604030504040204" pitchFamily="34" charset="0"/>
                                      </a:rPr>
                                      <m:t>𝟒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uk-UA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22440990"/>
                  </p:ext>
                </p:extLst>
              </p:nvPr>
            </p:nvGraphicFramePr>
            <p:xfrm>
              <a:off x="1403647" y="5351616"/>
              <a:ext cx="6696744" cy="124573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74186"/>
                    <a:gridCol w="1674186"/>
                    <a:gridCol w="1674186"/>
                    <a:gridCol w="1674186"/>
                  </a:tblGrid>
                  <a:tr h="6228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А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Б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В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400" b="1" dirty="0" smtClean="0">
                              <a:latin typeface="Tahoma" panose="020B0604030504040204" pitchFamily="34" charset="0"/>
                              <a:cs typeface="Tahoma" panose="020B0604030504040204" pitchFamily="34" charset="0"/>
                            </a:rPr>
                            <a:t>Г</a:t>
                          </a:r>
                          <a:endParaRPr lang="uk-UA" sz="2400" b="1" dirty="0">
                            <a:latin typeface="Tahoma" panose="020B0604030504040204" pitchFamily="34" charset="0"/>
                            <a:cs typeface="Tahoma" panose="020B060403050404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</a:tr>
                  <a:tr h="622868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t="-100980" r="-299636" b="-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100000" t="-100980" r="-199636" b="-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200730" t="-100980" r="-100365" b="-9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299636" t="-100980" b="-98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34221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9" name="Picture 19" descr="0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557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9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Тестова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altLang="uk-UA" b="1" dirty="0" err="1">
                <a:solidFill>
                  <a:schemeClr val="bg1"/>
                </a:solidFill>
                <a:latin typeface="Comic Sans MS" pitchFamily="66" charset="0"/>
              </a:rPr>
              <a:t>самостійна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 робота:</a:t>
            </a:r>
            <a:endParaRPr lang="ru-RU" altLang="uk-UA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3" y="2132856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uk-UA" b="1" dirty="0" smtClean="0">
                <a:solidFill>
                  <a:schemeClr val="bg1"/>
                </a:solidFill>
                <a:latin typeface="Comic Sans MS" pitchFamily="66" charset="0"/>
              </a:rPr>
              <a:t>1на </a:t>
            </a:r>
            <a:r>
              <a:rPr lang="ru-RU" altLang="uk-UA" b="1" dirty="0">
                <a:solidFill>
                  <a:schemeClr val="bg1"/>
                </a:solidFill>
                <a:latin typeface="Comic Sans MS" pitchFamily="66" charset="0"/>
              </a:rPr>
              <a:t>робота:</a:t>
            </a:r>
            <a:endParaRPr lang="uk-UA" dirty="0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altLang="uk-UA" sz="2000" dirty="0" smtClean="0"/>
              <a:t> </a:t>
            </a:r>
            <a:r>
              <a:rPr lang="uk-UA" altLang="uk-UA" sz="2800" b="1" dirty="0" smtClean="0">
                <a:ea typeface="Cambria Math"/>
                <a:cs typeface="Tahoma" panose="020B0604030504040204" pitchFamily="34" charset="0"/>
              </a:rPr>
              <a:t>І варіант</a:t>
            </a:r>
            <a:r>
              <a:rPr lang="ru-RU" altLang="uk-UA" sz="40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                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altLang="uk-UA" sz="4000" b="1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ru-RU" altLang="uk-UA" sz="4000" b="1" dirty="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uk-UA" sz="40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uk-UA" altLang="uk-UA" sz="2800" b="1" dirty="0" smtClean="0">
                <a:ea typeface="Cambria Math"/>
                <a:cs typeface="Tahoma" panose="020B0604030504040204" pitchFamily="34" charset="0"/>
              </a:rPr>
              <a:t>ІІ варіант</a:t>
            </a:r>
            <a:r>
              <a:rPr lang="ru-RU" altLang="uk-UA" sz="40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altLang="uk-UA" sz="4000" b="1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uk-UA" sz="4000" b="1" dirty="0" smtClean="0">
                <a:latin typeface="Tahoma" panose="020B0604030504040204" pitchFamily="34" charset="0"/>
                <a:cs typeface="Tahoma" panose="020B0604030504040204" pitchFamily="34" charset="0"/>
              </a:rPr>
              <a:t>               </a:t>
            </a:r>
            <a:endParaRPr lang="ru-RU" altLang="uk-UA" sz="4000" dirty="0"/>
          </a:p>
          <a:p>
            <a:pPr marL="0" indent="0">
              <a:lnSpc>
                <a:spcPct val="80000"/>
              </a:lnSpc>
              <a:buNone/>
            </a:pPr>
            <a:endParaRPr lang="ru-RU" altLang="uk-UA" sz="2000" b="1" dirty="0" smtClean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ru-RU" altLang="uk-UA" sz="2000" dirty="0"/>
          </a:p>
          <a:p>
            <a:pPr>
              <a:lnSpc>
                <a:spcPct val="80000"/>
              </a:lnSpc>
              <a:buFontTx/>
              <a:buNone/>
            </a:pPr>
            <a:endParaRPr lang="ru-RU" altLang="uk-UA" sz="20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uk-UA" sz="2000" dirty="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altLang="uk-UA" sz="2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304384"/>
              </p:ext>
            </p:extLst>
          </p:nvPr>
        </p:nvGraphicFramePr>
        <p:xfrm>
          <a:off x="1331640" y="3212976"/>
          <a:ext cx="6696744" cy="6228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4186"/>
                <a:gridCol w="1674186"/>
                <a:gridCol w="1674186"/>
                <a:gridCol w="1674186"/>
              </a:tblGrid>
              <a:tr h="6228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b="1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Б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b="1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Г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b="1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В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b="1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А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201817"/>
              </p:ext>
            </p:extLst>
          </p:nvPr>
        </p:nvGraphicFramePr>
        <p:xfrm>
          <a:off x="1403648" y="4941168"/>
          <a:ext cx="6696744" cy="6228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4186"/>
                <a:gridCol w="1674186"/>
                <a:gridCol w="1674186"/>
                <a:gridCol w="1674186"/>
              </a:tblGrid>
              <a:tr h="622868"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Г</a:t>
                      </a:r>
                      <a:endParaRPr lang="uk-UA" sz="2800" b="1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В</a:t>
                      </a:r>
                      <a:endParaRPr lang="uk-UA" sz="2800" b="1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Г</a:t>
                      </a:r>
                      <a:endParaRPr lang="uk-UA" sz="2800" b="1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Г</a:t>
                      </a:r>
                      <a:endParaRPr lang="uk-UA" sz="2800" b="1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914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515</Words>
  <Application>Microsoft Office PowerPoint</Application>
  <PresentationFormat>Экран (4:3)</PresentationFormat>
  <Paragraphs>158</Paragraphs>
  <Slides>22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Связи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Оформление по умолчанию</vt:lpstr>
      <vt:lpstr>D:\6 КЛАС\12.11 6 клас ВУ\Історики звичайні дроби.pptx</vt:lpstr>
      <vt:lpstr>D:\6 КЛАС\12.11 6 клас ВУ\Прикладний проект.pptx</vt:lpstr>
      <vt:lpstr>«Множення і ділення звичайних дробів» </vt:lpstr>
      <vt:lpstr> Велику книжку природи можуть читати лише ті, хто знає мову, якою вона писалася. Цією мовою є математика.                                                Галілей</vt:lpstr>
      <vt:lpstr>Мета уроку:</vt:lpstr>
      <vt:lpstr>Перевірка домашнього завдання</vt:lpstr>
      <vt:lpstr>Тестова самостійна робота:</vt:lpstr>
      <vt:lpstr>Тестова самостійна робота:</vt:lpstr>
      <vt:lpstr>Тестова самостійна робота:</vt:lpstr>
      <vt:lpstr>Тестова самостійна робота:</vt:lpstr>
      <vt:lpstr>Тестова самостійна робота:</vt:lpstr>
      <vt:lpstr>Станція «Опорних знань»</vt:lpstr>
      <vt:lpstr>Презентация PowerPoint</vt:lpstr>
      <vt:lpstr>Станція «Історична»</vt:lpstr>
      <vt:lpstr>Станція «Унція»</vt:lpstr>
      <vt:lpstr>Станція «Флори та фауни»</vt:lpstr>
      <vt:lpstr>Презентация PowerPoint</vt:lpstr>
      <vt:lpstr>Станція «Флори та фауни»</vt:lpstr>
      <vt:lpstr>Станція «Прикладна»</vt:lpstr>
      <vt:lpstr>Домашнє завдання </vt:lpstr>
      <vt:lpstr>Домашнє завдання </vt:lpstr>
      <vt:lpstr>Домашнє завдання </vt:lpstr>
      <vt:lpstr>Домашнє завдання </vt:lpstr>
      <vt:lpstr>Рефлексія</vt:lpstr>
    </vt:vector>
  </TitlesOfParts>
  <Company>КШИ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Admin</cp:lastModifiedBy>
  <cp:revision>76</cp:revision>
  <dcterms:created xsi:type="dcterms:W3CDTF">2011-07-01T08:50:04Z</dcterms:created>
  <dcterms:modified xsi:type="dcterms:W3CDTF">2016-12-05T22:01:08Z</dcterms:modified>
</cp:coreProperties>
</file>