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65" r:id="rId11"/>
    <p:sldId id="274" r:id="rId12"/>
    <p:sldId id="272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FB0B7-380C-4D68-A460-86A1E79C576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05ADCA-48CB-4497-9755-9D094DC5A359}">
      <dgm:prSet phldrT="[Текст]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b="1" dirty="0" smtClean="0">
              <a:solidFill>
                <a:srgbClr val="0070C0"/>
              </a:solidFill>
              <a:latin typeface="Arial Black" panose="020B0A04020102020204" pitchFamily="34" charset="0"/>
            </a:rPr>
            <a:t>РАНКОВІ ЗУСТРІЧІ</a:t>
          </a:r>
          <a:endParaRPr lang="ru-RU" b="1" dirty="0">
            <a:solidFill>
              <a:srgbClr val="0070C0"/>
            </a:solidFill>
            <a:latin typeface="Arial Black" panose="020B0A04020102020204" pitchFamily="34" charset="0"/>
          </a:endParaRPr>
        </a:p>
      </dgm:t>
    </dgm:pt>
    <dgm:pt modelId="{50F8403F-C303-4B6D-9751-B6629AF18F18}" type="parTrans" cxnId="{74F6B8BC-922B-45AF-BE44-5BE25ED012DD}">
      <dgm:prSet/>
      <dgm:spPr/>
      <dgm:t>
        <a:bodyPr/>
        <a:lstStyle/>
        <a:p>
          <a:endParaRPr lang="ru-RU"/>
        </a:p>
      </dgm:t>
    </dgm:pt>
    <dgm:pt modelId="{243F5C33-6789-4428-BFF8-AE32E21F043E}" type="sibTrans" cxnId="{74F6B8BC-922B-45AF-BE44-5BE25ED012DD}">
      <dgm:prSet/>
      <dgm:spPr/>
      <dgm:t>
        <a:bodyPr/>
        <a:lstStyle/>
        <a:p>
          <a:endParaRPr lang="ru-RU"/>
        </a:p>
      </dgm:t>
    </dgm:pt>
    <dgm:pt modelId="{E8982B4F-451C-4EAA-8D12-EBA3D7C1328D}">
      <dgm:prSet phldrT="[Текст]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b="0" dirty="0" smtClean="0">
              <a:solidFill>
                <a:schemeClr val="tx1"/>
              </a:solidFill>
            </a:rPr>
            <a:t>Створення спільноти</a:t>
          </a:r>
          <a:endParaRPr lang="ru-RU" b="0" dirty="0">
            <a:solidFill>
              <a:schemeClr val="tx1"/>
            </a:solidFill>
          </a:endParaRPr>
        </a:p>
      </dgm:t>
    </dgm:pt>
    <dgm:pt modelId="{B857E82D-8D4C-4F3E-95FF-AC13E0DC7304}" type="parTrans" cxnId="{0C610A86-BB91-4BDA-A7FB-5670A3D9BC95}">
      <dgm:prSet/>
      <dgm:spPr>
        <a:ln w="7620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9CE1BD25-DC81-4C75-8BAC-876AD369BD87}" type="sibTrans" cxnId="{0C610A86-BB91-4BDA-A7FB-5670A3D9BC95}">
      <dgm:prSet/>
      <dgm:spPr/>
      <dgm:t>
        <a:bodyPr/>
        <a:lstStyle/>
        <a:p>
          <a:endParaRPr lang="ru-RU"/>
        </a:p>
      </dgm:t>
    </dgm:pt>
    <dgm:pt modelId="{A1D039F3-1F89-44F0-81C7-9E78E232B261}">
      <dgm:prSet phldrT="[Текст]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Моделювання прикладу демократичної поведінки</a:t>
          </a:r>
          <a:endParaRPr lang="ru-RU" dirty="0">
            <a:solidFill>
              <a:schemeClr val="tx1"/>
            </a:solidFill>
          </a:endParaRPr>
        </a:p>
      </dgm:t>
    </dgm:pt>
    <dgm:pt modelId="{B45F1F3F-52BE-4F9F-B486-9C4A7DF9F764}" type="parTrans" cxnId="{CED1D747-6DAE-47D3-A641-0AE836918453}">
      <dgm:prSet/>
      <dgm:spPr>
        <a:ln w="7620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8F7FA06C-E772-4B38-938F-8A0FCB2B15C7}" type="sibTrans" cxnId="{CED1D747-6DAE-47D3-A641-0AE836918453}">
      <dgm:prSet/>
      <dgm:spPr/>
      <dgm:t>
        <a:bodyPr/>
        <a:lstStyle/>
        <a:p>
          <a:endParaRPr lang="ru-RU"/>
        </a:p>
      </dgm:t>
    </dgm:pt>
    <dgm:pt modelId="{5CBC94BE-7294-4210-A1CD-86745DEB547F}">
      <dgm:prSet phldrT="[Текст]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Створення позитивного настрою</a:t>
          </a:r>
          <a:endParaRPr lang="ru-RU" dirty="0">
            <a:solidFill>
              <a:schemeClr val="tx1"/>
            </a:solidFill>
          </a:endParaRPr>
        </a:p>
      </dgm:t>
    </dgm:pt>
    <dgm:pt modelId="{C245E662-3994-44AE-8EBE-99417BB3DE18}" type="parTrans" cxnId="{EDA53785-95B4-4A60-9833-90AEB31744FF}">
      <dgm:prSet/>
      <dgm:spPr>
        <a:ln w="7620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E15725E5-5040-450C-A50B-CF7E22044A0B}" type="sibTrans" cxnId="{EDA53785-95B4-4A60-9833-90AEB31744FF}">
      <dgm:prSet/>
      <dgm:spPr/>
      <dgm:t>
        <a:bodyPr/>
        <a:lstStyle/>
        <a:p>
          <a:endParaRPr lang="ru-RU"/>
        </a:p>
      </dgm:t>
    </dgm:pt>
    <dgm:pt modelId="{5AC36141-49B2-4354-B028-A0F4C30CDDDB}">
      <dgm:prSet phldrT="[Текст]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Удосконалення академічних навичок</a:t>
          </a:r>
          <a:endParaRPr lang="ru-RU" dirty="0">
            <a:solidFill>
              <a:schemeClr val="tx1"/>
            </a:solidFill>
          </a:endParaRPr>
        </a:p>
      </dgm:t>
    </dgm:pt>
    <dgm:pt modelId="{037A8DB9-E6B3-4FC8-A010-003F8F37006F}" type="parTrans" cxnId="{1C71862E-ECB6-4E4F-81BA-734AE723092A}">
      <dgm:prSet/>
      <dgm:spPr>
        <a:ln w="7620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77A446C5-424C-4181-8692-70818EEA1961}" type="sibTrans" cxnId="{1C71862E-ECB6-4E4F-81BA-734AE723092A}">
      <dgm:prSet/>
      <dgm:spPr/>
      <dgm:t>
        <a:bodyPr/>
        <a:lstStyle/>
        <a:p>
          <a:endParaRPr lang="ru-RU"/>
        </a:p>
      </dgm:t>
    </dgm:pt>
    <dgm:pt modelId="{6B8BC145-C661-4AD0-AF82-FBB74C72E315}">
      <dgm:prSet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Розвиток соціального спілкування</a:t>
          </a:r>
          <a:endParaRPr lang="ru-RU" dirty="0">
            <a:solidFill>
              <a:schemeClr val="tx1"/>
            </a:solidFill>
          </a:endParaRPr>
        </a:p>
      </dgm:t>
    </dgm:pt>
    <dgm:pt modelId="{64CE1D40-6BA7-477F-8BD6-7E39CE2F9630}" type="parTrans" cxnId="{A8BFFEA1-0D3D-4E32-A3C0-983F24CF431B}">
      <dgm:prSet/>
      <dgm:spPr>
        <a:ln w="7620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96C42149-ABBB-4A52-AE3E-7672C5F3C6BF}" type="sibTrans" cxnId="{A8BFFEA1-0D3D-4E32-A3C0-983F24CF431B}">
      <dgm:prSet/>
      <dgm:spPr/>
      <dgm:t>
        <a:bodyPr/>
        <a:lstStyle/>
        <a:p>
          <a:endParaRPr lang="ru-RU"/>
        </a:p>
      </dgm:t>
    </dgm:pt>
    <dgm:pt modelId="{985DBB8B-D82C-4DBB-A1F0-94EA7026EF24}">
      <dgm:prSet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Розвиток навичок спілкування</a:t>
          </a:r>
          <a:endParaRPr lang="ru-RU" dirty="0">
            <a:solidFill>
              <a:schemeClr val="tx1"/>
            </a:solidFill>
          </a:endParaRPr>
        </a:p>
      </dgm:t>
    </dgm:pt>
    <dgm:pt modelId="{E4E516C9-F896-4949-B2D3-6E8EA8989797}" type="parTrans" cxnId="{BAC4EAD7-B80C-4C32-98C6-1BBFD1BABBD6}">
      <dgm:prSet/>
      <dgm:spPr>
        <a:ln w="7620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C6054B71-24CE-43D8-83B8-45A819633BA6}" type="sibTrans" cxnId="{BAC4EAD7-B80C-4C32-98C6-1BBFD1BABBD6}">
      <dgm:prSet/>
      <dgm:spPr/>
      <dgm:t>
        <a:bodyPr/>
        <a:lstStyle/>
        <a:p>
          <a:endParaRPr lang="ru-RU"/>
        </a:p>
      </dgm:t>
    </dgm:pt>
    <dgm:pt modelId="{98A9C666-1A0B-4947-83AD-65BEE4D55F15}" type="pres">
      <dgm:prSet presAssocID="{567FB0B7-380C-4D68-A460-86A1E79C576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D3B66-5F2B-414F-974F-4A95EC576AA0}" type="pres">
      <dgm:prSet presAssocID="{6D05ADCA-48CB-4497-9755-9D094DC5A359}" presName="centerShape" presStyleLbl="node0" presStyleIdx="0" presStyleCnt="1" custScaleX="240376" custScaleY="216338"/>
      <dgm:spPr>
        <a:prstGeom prst="sun">
          <a:avLst/>
        </a:prstGeom>
      </dgm:spPr>
      <dgm:t>
        <a:bodyPr/>
        <a:lstStyle/>
        <a:p>
          <a:endParaRPr lang="ru-RU"/>
        </a:p>
      </dgm:t>
    </dgm:pt>
    <dgm:pt modelId="{1B3F4479-7B0A-4966-953D-7C12A94949D7}" type="pres">
      <dgm:prSet presAssocID="{B857E82D-8D4C-4F3E-95FF-AC13E0DC7304}" presName="Name9" presStyleLbl="parChTrans1D2" presStyleIdx="0" presStyleCnt="6"/>
      <dgm:spPr/>
      <dgm:t>
        <a:bodyPr/>
        <a:lstStyle/>
        <a:p>
          <a:endParaRPr lang="ru-RU"/>
        </a:p>
      </dgm:t>
    </dgm:pt>
    <dgm:pt modelId="{2F6D284C-A114-4A26-B086-1CB74CF8C8A2}" type="pres">
      <dgm:prSet presAssocID="{B857E82D-8D4C-4F3E-95FF-AC13E0DC730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8291463C-E713-4D26-AE5C-E7FEFE75AC48}" type="pres">
      <dgm:prSet presAssocID="{E8982B4F-451C-4EAA-8D12-EBA3D7C1328D}" presName="node" presStyleLbl="node1" presStyleIdx="0" presStyleCnt="6" custScaleX="103179" custScaleY="74009" custRadScaleRad="117050" custRadScaleInc="111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30751-70A7-4D67-B23A-1C0CFA46E5D3}" type="pres">
      <dgm:prSet presAssocID="{B45F1F3F-52BE-4F9F-B486-9C4A7DF9F764}" presName="Name9" presStyleLbl="parChTrans1D2" presStyleIdx="1" presStyleCnt="6"/>
      <dgm:spPr/>
      <dgm:t>
        <a:bodyPr/>
        <a:lstStyle/>
        <a:p>
          <a:endParaRPr lang="ru-RU"/>
        </a:p>
      </dgm:t>
    </dgm:pt>
    <dgm:pt modelId="{2A5F55DB-FE67-4030-893C-1DAB5EEC9A0A}" type="pres">
      <dgm:prSet presAssocID="{B45F1F3F-52BE-4F9F-B486-9C4A7DF9F76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E202B76-A009-4ADC-A53C-AA975C8E9387}" type="pres">
      <dgm:prSet presAssocID="{A1D039F3-1F89-44F0-81C7-9E78E232B261}" presName="node" presStyleLbl="node1" presStyleIdx="1" presStyleCnt="6" custScaleX="103179" custScaleY="74009" custRadScaleRad="132093" custRadScaleInc="105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4261B-761E-4504-A822-DF9F0BE43E4A}" type="pres">
      <dgm:prSet presAssocID="{C245E662-3994-44AE-8EBE-99417BB3DE18}" presName="Name9" presStyleLbl="parChTrans1D2" presStyleIdx="2" presStyleCnt="6"/>
      <dgm:spPr/>
      <dgm:t>
        <a:bodyPr/>
        <a:lstStyle/>
        <a:p>
          <a:endParaRPr lang="ru-RU"/>
        </a:p>
      </dgm:t>
    </dgm:pt>
    <dgm:pt modelId="{F91DB4D7-5194-4B2B-B350-3388D1DE56C3}" type="pres">
      <dgm:prSet presAssocID="{C245E662-3994-44AE-8EBE-99417BB3DE1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F122AC5-A5AC-45EB-A8A1-0A95193DD2F0}" type="pres">
      <dgm:prSet presAssocID="{5CBC94BE-7294-4210-A1CD-86745DEB547F}" presName="node" presStyleLbl="node1" presStyleIdx="2" presStyleCnt="6" custScaleX="103179" custScaleY="74009" custRadScaleRad="115698" custRadScaleInc="87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615DA-F5F4-4C81-B2BF-E1D90FDE95D5}" type="pres">
      <dgm:prSet presAssocID="{037A8DB9-E6B3-4FC8-A010-003F8F37006F}" presName="Name9" presStyleLbl="parChTrans1D2" presStyleIdx="3" presStyleCnt="6"/>
      <dgm:spPr/>
      <dgm:t>
        <a:bodyPr/>
        <a:lstStyle/>
        <a:p>
          <a:endParaRPr lang="ru-RU"/>
        </a:p>
      </dgm:t>
    </dgm:pt>
    <dgm:pt modelId="{36E27C26-AAB1-4A72-8C04-F437371780DB}" type="pres">
      <dgm:prSet presAssocID="{037A8DB9-E6B3-4FC8-A010-003F8F37006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5159A9E-8606-4BCD-8691-945B88D42D20}" type="pres">
      <dgm:prSet presAssocID="{5AC36141-49B2-4354-B028-A0F4C30CDDDB}" presName="node" presStyleLbl="node1" presStyleIdx="3" presStyleCnt="6" custScaleX="103179" custScaleY="74009" custRadScaleRad="115373" custRadScaleInc="120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DBAF7-64F7-4415-9807-A6BE4EDA18AF}" type="pres">
      <dgm:prSet presAssocID="{64CE1D40-6BA7-477F-8BD6-7E39CE2F9630}" presName="Name9" presStyleLbl="parChTrans1D2" presStyleIdx="4" presStyleCnt="6"/>
      <dgm:spPr/>
      <dgm:t>
        <a:bodyPr/>
        <a:lstStyle/>
        <a:p>
          <a:endParaRPr lang="ru-RU"/>
        </a:p>
      </dgm:t>
    </dgm:pt>
    <dgm:pt modelId="{64586D38-A047-4D39-B18D-5E7B429CC357}" type="pres">
      <dgm:prSet presAssocID="{64CE1D40-6BA7-477F-8BD6-7E39CE2F963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F3C68EB-34CD-4096-A50A-BDA113D2C8D0}" type="pres">
      <dgm:prSet presAssocID="{6B8BC145-C661-4AD0-AF82-FBB74C72E315}" presName="node" presStyleLbl="node1" presStyleIdx="4" presStyleCnt="6" custScaleX="103179" custScaleY="74009" custRadScaleRad="132796" custRadScaleInc="98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20623-44D2-4158-8D86-6E2B53CA580F}" type="pres">
      <dgm:prSet presAssocID="{E4E516C9-F896-4949-B2D3-6E8EA8989797}" presName="Name9" presStyleLbl="parChTrans1D2" presStyleIdx="5" presStyleCnt="6"/>
      <dgm:spPr/>
      <dgm:t>
        <a:bodyPr/>
        <a:lstStyle/>
        <a:p>
          <a:endParaRPr lang="ru-RU"/>
        </a:p>
      </dgm:t>
    </dgm:pt>
    <dgm:pt modelId="{C315AFA7-AC0D-420A-9D12-5CDCADF4FD3D}" type="pres">
      <dgm:prSet presAssocID="{E4E516C9-F896-4949-B2D3-6E8EA8989797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C88D0A7-B7D8-4C14-A4D0-B8D1CF5826E3}" type="pres">
      <dgm:prSet presAssocID="{985DBB8B-D82C-4DBB-A1F0-94EA7026EF24}" presName="node" presStyleLbl="node1" presStyleIdx="5" presStyleCnt="6" custScaleX="103179" custScaleY="74009" custRadScaleRad="114172" custRadScaleInc="96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E94E38-6335-477F-BFC0-7EC0A98C6865}" type="presOf" srcId="{B45F1F3F-52BE-4F9F-B486-9C4A7DF9F764}" destId="{2A5F55DB-FE67-4030-893C-1DAB5EEC9A0A}" srcOrd="1" destOrd="0" presId="urn:microsoft.com/office/officeart/2005/8/layout/radial1"/>
    <dgm:cxn modelId="{6CE3B33F-A5CD-4CDC-943B-DFDC1B785EC0}" type="presOf" srcId="{5CBC94BE-7294-4210-A1CD-86745DEB547F}" destId="{0F122AC5-A5AC-45EB-A8A1-0A95193DD2F0}" srcOrd="0" destOrd="0" presId="urn:microsoft.com/office/officeart/2005/8/layout/radial1"/>
    <dgm:cxn modelId="{38F0EC5E-754B-480B-8925-0CC590B56F8D}" type="presOf" srcId="{C245E662-3994-44AE-8EBE-99417BB3DE18}" destId="{F91DB4D7-5194-4B2B-B350-3388D1DE56C3}" srcOrd="1" destOrd="0" presId="urn:microsoft.com/office/officeart/2005/8/layout/radial1"/>
    <dgm:cxn modelId="{9E698622-6AE7-415F-8253-E33D7B779073}" type="presOf" srcId="{E8982B4F-451C-4EAA-8D12-EBA3D7C1328D}" destId="{8291463C-E713-4D26-AE5C-E7FEFE75AC48}" srcOrd="0" destOrd="0" presId="urn:microsoft.com/office/officeart/2005/8/layout/radial1"/>
    <dgm:cxn modelId="{ED5B5F56-F7AE-4A25-979D-B1DDA16C6C86}" type="presOf" srcId="{B857E82D-8D4C-4F3E-95FF-AC13E0DC7304}" destId="{2F6D284C-A114-4A26-B086-1CB74CF8C8A2}" srcOrd="1" destOrd="0" presId="urn:microsoft.com/office/officeart/2005/8/layout/radial1"/>
    <dgm:cxn modelId="{E357743D-AC56-4FB7-B9EC-E68C9A388CD1}" type="presOf" srcId="{B45F1F3F-52BE-4F9F-B486-9C4A7DF9F764}" destId="{7D130751-70A7-4D67-B23A-1C0CFA46E5D3}" srcOrd="0" destOrd="0" presId="urn:microsoft.com/office/officeart/2005/8/layout/radial1"/>
    <dgm:cxn modelId="{74F6B8BC-922B-45AF-BE44-5BE25ED012DD}" srcId="{567FB0B7-380C-4D68-A460-86A1E79C5766}" destId="{6D05ADCA-48CB-4497-9755-9D094DC5A359}" srcOrd="0" destOrd="0" parTransId="{50F8403F-C303-4B6D-9751-B6629AF18F18}" sibTransId="{243F5C33-6789-4428-BFF8-AE32E21F043E}"/>
    <dgm:cxn modelId="{CED1D747-6DAE-47D3-A641-0AE836918453}" srcId="{6D05ADCA-48CB-4497-9755-9D094DC5A359}" destId="{A1D039F3-1F89-44F0-81C7-9E78E232B261}" srcOrd="1" destOrd="0" parTransId="{B45F1F3F-52BE-4F9F-B486-9C4A7DF9F764}" sibTransId="{8F7FA06C-E772-4B38-938F-8A0FCB2B15C7}"/>
    <dgm:cxn modelId="{725A6BB9-A5FC-45C2-97A0-FB439691FF66}" type="presOf" srcId="{567FB0B7-380C-4D68-A460-86A1E79C5766}" destId="{98A9C666-1A0B-4947-83AD-65BEE4D55F15}" srcOrd="0" destOrd="0" presId="urn:microsoft.com/office/officeart/2005/8/layout/radial1"/>
    <dgm:cxn modelId="{D0E460C0-2A8E-4C55-A039-EE500DBD4D57}" type="presOf" srcId="{037A8DB9-E6B3-4FC8-A010-003F8F37006F}" destId="{36E27C26-AAB1-4A72-8C04-F437371780DB}" srcOrd="1" destOrd="0" presId="urn:microsoft.com/office/officeart/2005/8/layout/radial1"/>
    <dgm:cxn modelId="{A8BFFEA1-0D3D-4E32-A3C0-983F24CF431B}" srcId="{6D05ADCA-48CB-4497-9755-9D094DC5A359}" destId="{6B8BC145-C661-4AD0-AF82-FBB74C72E315}" srcOrd="4" destOrd="0" parTransId="{64CE1D40-6BA7-477F-8BD6-7E39CE2F9630}" sibTransId="{96C42149-ABBB-4A52-AE3E-7672C5F3C6BF}"/>
    <dgm:cxn modelId="{A3AAF696-396D-4DF2-B32B-8989F4E61B4B}" type="presOf" srcId="{6D05ADCA-48CB-4497-9755-9D094DC5A359}" destId="{63CD3B66-5F2B-414F-974F-4A95EC576AA0}" srcOrd="0" destOrd="0" presId="urn:microsoft.com/office/officeart/2005/8/layout/radial1"/>
    <dgm:cxn modelId="{1C71862E-ECB6-4E4F-81BA-734AE723092A}" srcId="{6D05ADCA-48CB-4497-9755-9D094DC5A359}" destId="{5AC36141-49B2-4354-B028-A0F4C30CDDDB}" srcOrd="3" destOrd="0" parTransId="{037A8DB9-E6B3-4FC8-A010-003F8F37006F}" sibTransId="{77A446C5-424C-4181-8692-70818EEA1961}"/>
    <dgm:cxn modelId="{5691FBDC-6C55-4247-8CC6-6F1E836BEB16}" type="presOf" srcId="{E4E516C9-F896-4949-B2D3-6E8EA8989797}" destId="{29520623-44D2-4158-8D86-6E2B53CA580F}" srcOrd="0" destOrd="0" presId="urn:microsoft.com/office/officeart/2005/8/layout/radial1"/>
    <dgm:cxn modelId="{B45B6FAC-32B7-43A5-82B4-0C288DDE9FB1}" type="presOf" srcId="{985DBB8B-D82C-4DBB-A1F0-94EA7026EF24}" destId="{4C88D0A7-B7D8-4C14-A4D0-B8D1CF5826E3}" srcOrd="0" destOrd="0" presId="urn:microsoft.com/office/officeart/2005/8/layout/radial1"/>
    <dgm:cxn modelId="{9DF68136-C0DE-46D6-81D6-5FB26ACB3E74}" type="presOf" srcId="{037A8DB9-E6B3-4FC8-A010-003F8F37006F}" destId="{271615DA-F5F4-4C81-B2BF-E1D90FDE95D5}" srcOrd="0" destOrd="0" presId="urn:microsoft.com/office/officeart/2005/8/layout/radial1"/>
    <dgm:cxn modelId="{40B08251-5481-491F-AE52-7638835146F9}" type="presOf" srcId="{A1D039F3-1F89-44F0-81C7-9E78E232B261}" destId="{1E202B76-A009-4ADC-A53C-AA975C8E9387}" srcOrd="0" destOrd="0" presId="urn:microsoft.com/office/officeart/2005/8/layout/radial1"/>
    <dgm:cxn modelId="{5744083A-4D7A-4737-B7A7-96DF1570B378}" type="presOf" srcId="{B857E82D-8D4C-4F3E-95FF-AC13E0DC7304}" destId="{1B3F4479-7B0A-4966-953D-7C12A94949D7}" srcOrd="0" destOrd="0" presId="urn:microsoft.com/office/officeart/2005/8/layout/radial1"/>
    <dgm:cxn modelId="{0FC22EA7-D179-42F2-AE7C-000220EC6610}" type="presOf" srcId="{64CE1D40-6BA7-477F-8BD6-7E39CE2F9630}" destId="{F39DBAF7-64F7-4415-9807-A6BE4EDA18AF}" srcOrd="0" destOrd="0" presId="urn:microsoft.com/office/officeart/2005/8/layout/radial1"/>
    <dgm:cxn modelId="{066C2A38-BFB2-49EF-BA91-C86FD3A833AB}" type="presOf" srcId="{E4E516C9-F896-4949-B2D3-6E8EA8989797}" destId="{C315AFA7-AC0D-420A-9D12-5CDCADF4FD3D}" srcOrd="1" destOrd="0" presId="urn:microsoft.com/office/officeart/2005/8/layout/radial1"/>
    <dgm:cxn modelId="{AC17B383-72A9-4C91-96A6-6DA7331BDB9B}" type="presOf" srcId="{6B8BC145-C661-4AD0-AF82-FBB74C72E315}" destId="{CF3C68EB-34CD-4096-A50A-BDA113D2C8D0}" srcOrd="0" destOrd="0" presId="urn:microsoft.com/office/officeart/2005/8/layout/radial1"/>
    <dgm:cxn modelId="{EDA53785-95B4-4A60-9833-90AEB31744FF}" srcId="{6D05ADCA-48CB-4497-9755-9D094DC5A359}" destId="{5CBC94BE-7294-4210-A1CD-86745DEB547F}" srcOrd="2" destOrd="0" parTransId="{C245E662-3994-44AE-8EBE-99417BB3DE18}" sibTransId="{E15725E5-5040-450C-A50B-CF7E22044A0B}"/>
    <dgm:cxn modelId="{A0EAB4E5-F1FD-4C28-9C84-486A249BA32A}" type="presOf" srcId="{5AC36141-49B2-4354-B028-A0F4C30CDDDB}" destId="{65159A9E-8606-4BCD-8691-945B88D42D20}" srcOrd="0" destOrd="0" presId="urn:microsoft.com/office/officeart/2005/8/layout/radial1"/>
    <dgm:cxn modelId="{0C610A86-BB91-4BDA-A7FB-5670A3D9BC95}" srcId="{6D05ADCA-48CB-4497-9755-9D094DC5A359}" destId="{E8982B4F-451C-4EAA-8D12-EBA3D7C1328D}" srcOrd="0" destOrd="0" parTransId="{B857E82D-8D4C-4F3E-95FF-AC13E0DC7304}" sibTransId="{9CE1BD25-DC81-4C75-8BAC-876AD369BD87}"/>
    <dgm:cxn modelId="{97615356-59EE-4B7D-BD49-2916211A8E35}" type="presOf" srcId="{C245E662-3994-44AE-8EBE-99417BB3DE18}" destId="{FF34261B-761E-4504-A822-DF9F0BE43E4A}" srcOrd="0" destOrd="0" presId="urn:microsoft.com/office/officeart/2005/8/layout/radial1"/>
    <dgm:cxn modelId="{7C1127EB-4527-427C-A6D6-E7A2EA184A93}" type="presOf" srcId="{64CE1D40-6BA7-477F-8BD6-7E39CE2F9630}" destId="{64586D38-A047-4D39-B18D-5E7B429CC357}" srcOrd="1" destOrd="0" presId="urn:microsoft.com/office/officeart/2005/8/layout/radial1"/>
    <dgm:cxn modelId="{BAC4EAD7-B80C-4C32-98C6-1BBFD1BABBD6}" srcId="{6D05ADCA-48CB-4497-9755-9D094DC5A359}" destId="{985DBB8B-D82C-4DBB-A1F0-94EA7026EF24}" srcOrd="5" destOrd="0" parTransId="{E4E516C9-F896-4949-B2D3-6E8EA8989797}" sibTransId="{C6054B71-24CE-43D8-83B8-45A819633BA6}"/>
    <dgm:cxn modelId="{022DB7B7-87BE-45E7-92B1-1802FF7B4F9E}" type="presParOf" srcId="{98A9C666-1A0B-4947-83AD-65BEE4D55F15}" destId="{63CD3B66-5F2B-414F-974F-4A95EC576AA0}" srcOrd="0" destOrd="0" presId="urn:microsoft.com/office/officeart/2005/8/layout/radial1"/>
    <dgm:cxn modelId="{1581CE25-7C97-41C6-9B45-9ED5CAF9A230}" type="presParOf" srcId="{98A9C666-1A0B-4947-83AD-65BEE4D55F15}" destId="{1B3F4479-7B0A-4966-953D-7C12A94949D7}" srcOrd="1" destOrd="0" presId="urn:microsoft.com/office/officeart/2005/8/layout/radial1"/>
    <dgm:cxn modelId="{F8D33816-C7BC-400B-9EB1-0B2BFC17221E}" type="presParOf" srcId="{1B3F4479-7B0A-4966-953D-7C12A94949D7}" destId="{2F6D284C-A114-4A26-B086-1CB74CF8C8A2}" srcOrd="0" destOrd="0" presId="urn:microsoft.com/office/officeart/2005/8/layout/radial1"/>
    <dgm:cxn modelId="{0B09019D-E1BC-46FF-B4E0-EAFB399C9FBE}" type="presParOf" srcId="{98A9C666-1A0B-4947-83AD-65BEE4D55F15}" destId="{8291463C-E713-4D26-AE5C-E7FEFE75AC48}" srcOrd="2" destOrd="0" presId="urn:microsoft.com/office/officeart/2005/8/layout/radial1"/>
    <dgm:cxn modelId="{F5E4B0F0-611C-4EE5-B9F4-47A464DEC7C9}" type="presParOf" srcId="{98A9C666-1A0B-4947-83AD-65BEE4D55F15}" destId="{7D130751-70A7-4D67-B23A-1C0CFA46E5D3}" srcOrd="3" destOrd="0" presId="urn:microsoft.com/office/officeart/2005/8/layout/radial1"/>
    <dgm:cxn modelId="{DB2BF8B2-E333-44D9-A141-F62C676198DE}" type="presParOf" srcId="{7D130751-70A7-4D67-B23A-1C0CFA46E5D3}" destId="{2A5F55DB-FE67-4030-893C-1DAB5EEC9A0A}" srcOrd="0" destOrd="0" presId="urn:microsoft.com/office/officeart/2005/8/layout/radial1"/>
    <dgm:cxn modelId="{35AD6FD9-C212-4A62-B40B-E7367CD0DD3D}" type="presParOf" srcId="{98A9C666-1A0B-4947-83AD-65BEE4D55F15}" destId="{1E202B76-A009-4ADC-A53C-AA975C8E9387}" srcOrd="4" destOrd="0" presId="urn:microsoft.com/office/officeart/2005/8/layout/radial1"/>
    <dgm:cxn modelId="{FD09B9DA-D9A4-4038-A85A-AE7C57975811}" type="presParOf" srcId="{98A9C666-1A0B-4947-83AD-65BEE4D55F15}" destId="{FF34261B-761E-4504-A822-DF9F0BE43E4A}" srcOrd="5" destOrd="0" presId="urn:microsoft.com/office/officeart/2005/8/layout/radial1"/>
    <dgm:cxn modelId="{35F36D2B-72FB-4490-AF12-D6EBC35E30E6}" type="presParOf" srcId="{FF34261B-761E-4504-A822-DF9F0BE43E4A}" destId="{F91DB4D7-5194-4B2B-B350-3388D1DE56C3}" srcOrd="0" destOrd="0" presId="urn:microsoft.com/office/officeart/2005/8/layout/radial1"/>
    <dgm:cxn modelId="{AB10515B-68C0-4465-877A-0CF98BFB7B36}" type="presParOf" srcId="{98A9C666-1A0B-4947-83AD-65BEE4D55F15}" destId="{0F122AC5-A5AC-45EB-A8A1-0A95193DD2F0}" srcOrd="6" destOrd="0" presId="urn:microsoft.com/office/officeart/2005/8/layout/radial1"/>
    <dgm:cxn modelId="{EFBDD554-77AC-4E3A-8BFF-3A818EAFC346}" type="presParOf" srcId="{98A9C666-1A0B-4947-83AD-65BEE4D55F15}" destId="{271615DA-F5F4-4C81-B2BF-E1D90FDE95D5}" srcOrd="7" destOrd="0" presId="urn:microsoft.com/office/officeart/2005/8/layout/radial1"/>
    <dgm:cxn modelId="{FA9D6D52-7798-4DE6-AD6E-31D1D0EEFB31}" type="presParOf" srcId="{271615DA-F5F4-4C81-B2BF-E1D90FDE95D5}" destId="{36E27C26-AAB1-4A72-8C04-F437371780DB}" srcOrd="0" destOrd="0" presId="urn:microsoft.com/office/officeart/2005/8/layout/radial1"/>
    <dgm:cxn modelId="{048D441A-7BA7-4131-9392-9D1EF14621F2}" type="presParOf" srcId="{98A9C666-1A0B-4947-83AD-65BEE4D55F15}" destId="{65159A9E-8606-4BCD-8691-945B88D42D20}" srcOrd="8" destOrd="0" presId="urn:microsoft.com/office/officeart/2005/8/layout/radial1"/>
    <dgm:cxn modelId="{D0C6F465-BC73-48B1-A68D-1764253F3752}" type="presParOf" srcId="{98A9C666-1A0B-4947-83AD-65BEE4D55F15}" destId="{F39DBAF7-64F7-4415-9807-A6BE4EDA18AF}" srcOrd="9" destOrd="0" presId="urn:microsoft.com/office/officeart/2005/8/layout/radial1"/>
    <dgm:cxn modelId="{03C2E5AD-2E5C-4A55-8AA8-F9A94CCF11EA}" type="presParOf" srcId="{F39DBAF7-64F7-4415-9807-A6BE4EDA18AF}" destId="{64586D38-A047-4D39-B18D-5E7B429CC357}" srcOrd="0" destOrd="0" presId="urn:microsoft.com/office/officeart/2005/8/layout/radial1"/>
    <dgm:cxn modelId="{C1E84D77-9450-4CE0-9635-B9EDC8F80922}" type="presParOf" srcId="{98A9C666-1A0B-4947-83AD-65BEE4D55F15}" destId="{CF3C68EB-34CD-4096-A50A-BDA113D2C8D0}" srcOrd="10" destOrd="0" presId="urn:microsoft.com/office/officeart/2005/8/layout/radial1"/>
    <dgm:cxn modelId="{5FFE4A53-56E3-4532-A776-49189B3A8A2E}" type="presParOf" srcId="{98A9C666-1A0B-4947-83AD-65BEE4D55F15}" destId="{29520623-44D2-4158-8D86-6E2B53CA580F}" srcOrd="11" destOrd="0" presId="urn:microsoft.com/office/officeart/2005/8/layout/radial1"/>
    <dgm:cxn modelId="{D4A95F67-5A7A-4BE6-A58F-5EFA9F88742F}" type="presParOf" srcId="{29520623-44D2-4158-8D86-6E2B53CA580F}" destId="{C315AFA7-AC0D-420A-9D12-5CDCADF4FD3D}" srcOrd="0" destOrd="0" presId="urn:microsoft.com/office/officeart/2005/8/layout/radial1"/>
    <dgm:cxn modelId="{C24E7F68-B480-40CB-B021-87E5BEBEC068}" type="presParOf" srcId="{98A9C666-1A0B-4947-83AD-65BEE4D55F15}" destId="{4C88D0A7-B7D8-4C14-A4D0-B8D1CF5826E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B69528-4DF5-4E6B-9A5E-F740C683F1A0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9DFFAD-B462-419C-A4E8-42CE2556DB7F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</a:rPr>
            <a:t>ОБМІН ІНФОРМАЦІЄЮ</a:t>
          </a:r>
          <a:endParaRPr lang="ru-RU" dirty="0">
            <a:solidFill>
              <a:srgbClr val="7030A0"/>
            </a:solidFill>
          </a:endParaRPr>
        </a:p>
      </dgm:t>
    </dgm:pt>
    <dgm:pt modelId="{963E4F8C-08DA-46B0-B643-1068B2145934}" type="parTrans" cxnId="{1A7F35B5-49B1-4072-8B1D-6F5DB553FFC3}">
      <dgm:prSet/>
      <dgm:spPr/>
      <dgm:t>
        <a:bodyPr/>
        <a:lstStyle/>
        <a:p>
          <a:endParaRPr lang="ru-RU"/>
        </a:p>
      </dgm:t>
    </dgm:pt>
    <dgm:pt modelId="{F0917971-47DB-4E2D-BED2-18F714B539F9}" type="sibTrans" cxnId="{1A7F35B5-49B1-4072-8B1D-6F5DB553FFC3}">
      <dgm:prSet/>
      <dgm:spPr/>
      <dgm:t>
        <a:bodyPr/>
        <a:lstStyle/>
        <a:p>
          <a:endParaRPr lang="ru-RU"/>
        </a:p>
      </dgm:t>
    </dgm:pt>
    <dgm:pt modelId="{1622BB4E-8AB1-434E-9869-E68ADDECAE10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</a:rPr>
            <a:t>ПРИВІТАННЯ</a:t>
          </a:r>
          <a:endParaRPr lang="ru-RU" dirty="0">
            <a:solidFill>
              <a:srgbClr val="7030A0"/>
            </a:solidFill>
          </a:endParaRPr>
        </a:p>
      </dgm:t>
    </dgm:pt>
    <dgm:pt modelId="{AB85BE0C-43F7-42DB-B256-FE4A317CCF4E}" type="parTrans" cxnId="{E287FAA2-4942-4255-A3CF-B0ADE4F66862}">
      <dgm:prSet/>
      <dgm:spPr/>
      <dgm:t>
        <a:bodyPr/>
        <a:lstStyle/>
        <a:p>
          <a:endParaRPr lang="ru-RU"/>
        </a:p>
      </dgm:t>
    </dgm:pt>
    <dgm:pt modelId="{9239DC0B-6343-45B8-AA91-CAC79C567FC8}" type="sibTrans" cxnId="{E287FAA2-4942-4255-A3CF-B0ADE4F66862}">
      <dgm:prSet/>
      <dgm:spPr/>
      <dgm:t>
        <a:bodyPr/>
        <a:lstStyle/>
        <a:p>
          <a:endParaRPr lang="ru-RU"/>
        </a:p>
      </dgm:t>
    </dgm:pt>
    <dgm:pt modelId="{D1737DFC-6436-49D1-812B-778D841B4A90}">
      <dgm:prSet phldrT="[Текст]"/>
      <dgm:spPr/>
      <dgm:t>
        <a:bodyPr/>
        <a:lstStyle/>
        <a:p>
          <a:r>
            <a:rPr lang="uk-UA" dirty="0" smtClean="0">
              <a:solidFill>
                <a:srgbClr val="7030A0"/>
              </a:solidFill>
            </a:rPr>
            <a:t>ЩОДЕННІ НОВИНИ</a:t>
          </a:r>
          <a:endParaRPr lang="ru-RU" dirty="0">
            <a:solidFill>
              <a:srgbClr val="7030A0"/>
            </a:solidFill>
          </a:endParaRPr>
        </a:p>
      </dgm:t>
    </dgm:pt>
    <dgm:pt modelId="{19C1EDBC-DA0B-4B57-81F4-80912952498A}" type="parTrans" cxnId="{D6ACAD57-9C0E-40C6-B39E-AEB15D8B49AA}">
      <dgm:prSet/>
      <dgm:spPr/>
      <dgm:t>
        <a:bodyPr/>
        <a:lstStyle/>
        <a:p>
          <a:endParaRPr lang="ru-RU"/>
        </a:p>
      </dgm:t>
    </dgm:pt>
    <dgm:pt modelId="{F1806DAB-C9BC-4D5C-9DDF-5618DFDBC276}" type="sibTrans" cxnId="{D6ACAD57-9C0E-40C6-B39E-AEB15D8B49AA}">
      <dgm:prSet/>
      <dgm:spPr/>
      <dgm:t>
        <a:bodyPr/>
        <a:lstStyle/>
        <a:p>
          <a:endParaRPr lang="ru-RU"/>
        </a:p>
      </dgm:t>
    </dgm:pt>
    <dgm:pt modelId="{9A611DA7-5695-4AB8-A03E-9A984D630336}">
      <dgm:prSet/>
      <dgm:spPr/>
      <dgm:t>
        <a:bodyPr/>
        <a:lstStyle/>
        <a:p>
          <a:r>
            <a:rPr lang="uk-UA" dirty="0" smtClean="0">
              <a:solidFill>
                <a:srgbClr val="7030A0"/>
              </a:solidFill>
            </a:rPr>
            <a:t>ГРУПОВЕ ЗАНЯТТЯ</a:t>
          </a:r>
          <a:endParaRPr lang="ru-RU" dirty="0">
            <a:solidFill>
              <a:srgbClr val="7030A0"/>
            </a:solidFill>
          </a:endParaRPr>
        </a:p>
      </dgm:t>
    </dgm:pt>
    <dgm:pt modelId="{B0E89B0D-E230-48DD-9E3B-D3978D3BCC6D}" type="parTrans" cxnId="{0E7B9F6C-95B9-4AFC-A5AD-6876B6B5EAAE}">
      <dgm:prSet/>
      <dgm:spPr/>
      <dgm:t>
        <a:bodyPr/>
        <a:lstStyle/>
        <a:p>
          <a:endParaRPr lang="ru-RU"/>
        </a:p>
      </dgm:t>
    </dgm:pt>
    <dgm:pt modelId="{2B579FA0-250E-4E60-BB66-2B0959704B7C}" type="sibTrans" cxnId="{0E7B9F6C-95B9-4AFC-A5AD-6876B6B5EAAE}">
      <dgm:prSet/>
      <dgm:spPr/>
      <dgm:t>
        <a:bodyPr/>
        <a:lstStyle/>
        <a:p>
          <a:endParaRPr lang="ru-RU"/>
        </a:p>
      </dgm:t>
    </dgm:pt>
    <dgm:pt modelId="{442DA496-F5A9-40C3-BBFD-B000748FB92C}" type="pres">
      <dgm:prSet presAssocID="{EEB69528-4DF5-4E6B-9A5E-F740C683F1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258EBA-B3E7-4FD6-A655-B7691D1F78CB}" type="pres">
      <dgm:prSet presAssocID="{EEB69528-4DF5-4E6B-9A5E-F740C683F1A0}" presName="fgShape" presStyleLbl="fgShp" presStyleIdx="0" presStyleCnt="1" custLinFactNeighborX="908" custLinFactNeighborY="-6018"/>
      <dgm:spPr/>
    </dgm:pt>
    <dgm:pt modelId="{88995F94-9930-4480-90BD-FCCF8A9C1341}" type="pres">
      <dgm:prSet presAssocID="{EEB69528-4DF5-4E6B-9A5E-F740C683F1A0}" presName="linComp" presStyleCnt="0"/>
      <dgm:spPr/>
    </dgm:pt>
    <dgm:pt modelId="{1CF00A18-0F4B-4BFB-A26D-98F6C8931974}" type="pres">
      <dgm:prSet presAssocID="{1622BB4E-8AB1-434E-9869-E68ADDECAE10}" presName="compNode" presStyleCnt="0"/>
      <dgm:spPr/>
    </dgm:pt>
    <dgm:pt modelId="{ABF5027D-B095-44F3-B055-B06E4485141A}" type="pres">
      <dgm:prSet presAssocID="{1622BB4E-8AB1-434E-9869-E68ADDECAE10}" presName="bkgdShape" presStyleLbl="node1" presStyleIdx="0" presStyleCnt="4"/>
      <dgm:spPr/>
      <dgm:t>
        <a:bodyPr/>
        <a:lstStyle/>
        <a:p>
          <a:endParaRPr lang="ru-RU"/>
        </a:p>
      </dgm:t>
    </dgm:pt>
    <dgm:pt modelId="{63B44F49-8EB1-466C-9C51-5D25E6EACCF8}" type="pres">
      <dgm:prSet presAssocID="{1622BB4E-8AB1-434E-9869-E68ADDECAE1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B99A3-2F68-437E-9642-CA4A724C9653}" type="pres">
      <dgm:prSet presAssocID="{1622BB4E-8AB1-434E-9869-E68ADDECAE10}" presName="invisiNode" presStyleLbl="node1" presStyleIdx="0" presStyleCnt="4"/>
      <dgm:spPr/>
    </dgm:pt>
    <dgm:pt modelId="{D28A14A7-6234-49C9-91F0-C27E7004498D}" type="pres">
      <dgm:prSet presAssocID="{1622BB4E-8AB1-434E-9869-E68ADDECAE10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4ADC15D-A8BE-4EAD-8A4E-D79DB3A0C126}" type="pres">
      <dgm:prSet presAssocID="{9239DC0B-6343-45B8-AA91-CAC79C567F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6D5D75-E5D0-40E5-BB24-B17F5CE8E3A8}" type="pres">
      <dgm:prSet presAssocID="{7D9DFFAD-B462-419C-A4E8-42CE2556DB7F}" presName="compNode" presStyleCnt="0"/>
      <dgm:spPr/>
    </dgm:pt>
    <dgm:pt modelId="{A57A3227-4A9A-4660-85F5-62B7AF6A496F}" type="pres">
      <dgm:prSet presAssocID="{7D9DFFAD-B462-419C-A4E8-42CE2556DB7F}" presName="bkgdShape" presStyleLbl="node1" presStyleIdx="1" presStyleCnt="4" custLinFactNeighborX="1500"/>
      <dgm:spPr/>
      <dgm:t>
        <a:bodyPr/>
        <a:lstStyle/>
        <a:p>
          <a:endParaRPr lang="ru-RU"/>
        </a:p>
      </dgm:t>
    </dgm:pt>
    <dgm:pt modelId="{AE81B073-33AF-496C-828B-8C99A705FAB8}" type="pres">
      <dgm:prSet presAssocID="{7D9DFFAD-B462-419C-A4E8-42CE2556DB7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EB73-D29C-408A-94F4-44AF01587292}" type="pres">
      <dgm:prSet presAssocID="{7D9DFFAD-B462-419C-A4E8-42CE2556DB7F}" presName="invisiNode" presStyleLbl="node1" presStyleIdx="1" presStyleCnt="4"/>
      <dgm:spPr/>
    </dgm:pt>
    <dgm:pt modelId="{FAA62799-B8D0-4FF0-80C7-2B7F86F4F474}" type="pres">
      <dgm:prSet presAssocID="{7D9DFFAD-B462-419C-A4E8-42CE2556DB7F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046E59D9-0350-4FBB-95F2-C2BEDEA8CAD5}" type="pres">
      <dgm:prSet presAssocID="{F0917971-47DB-4E2D-BED2-18F714B539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04B00A-CEF4-4BAF-8994-53BD4B9CCA6F}" type="pres">
      <dgm:prSet presAssocID="{D1737DFC-6436-49D1-812B-778D841B4A90}" presName="compNode" presStyleCnt="0"/>
      <dgm:spPr/>
    </dgm:pt>
    <dgm:pt modelId="{3F899593-5060-40F6-B0B9-56ACDF268F01}" type="pres">
      <dgm:prSet presAssocID="{D1737DFC-6436-49D1-812B-778D841B4A90}" presName="bkgdShape" presStyleLbl="node1" presStyleIdx="2" presStyleCnt="4"/>
      <dgm:spPr/>
      <dgm:t>
        <a:bodyPr/>
        <a:lstStyle/>
        <a:p>
          <a:endParaRPr lang="ru-RU"/>
        </a:p>
      </dgm:t>
    </dgm:pt>
    <dgm:pt modelId="{EF83BF5A-1C0F-463F-AF57-8959AC776624}" type="pres">
      <dgm:prSet presAssocID="{D1737DFC-6436-49D1-812B-778D841B4A9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C6EFF-CBCE-4591-BED3-4ADD85C4ED2C}" type="pres">
      <dgm:prSet presAssocID="{D1737DFC-6436-49D1-812B-778D841B4A90}" presName="invisiNode" presStyleLbl="node1" presStyleIdx="2" presStyleCnt="4"/>
      <dgm:spPr/>
    </dgm:pt>
    <dgm:pt modelId="{F182BAE4-5C76-48CB-9581-C2601DCF76F7}" type="pres">
      <dgm:prSet presAssocID="{D1737DFC-6436-49D1-812B-778D841B4A90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F24EED-1915-418A-BD9E-AAAEBB71A1A9}" type="pres">
      <dgm:prSet presAssocID="{F1806DAB-C9BC-4D5C-9DDF-5618DFDBC2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5E5502-64D8-49B3-B50B-888B44139BAA}" type="pres">
      <dgm:prSet presAssocID="{9A611DA7-5695-4AB8-A03E-9A984D630336}" presName="compNode" presStyleCnt="0"/>
      <dgm:spPr/>
    </dgm:pt>
    <dgm:pt modelId="{33474073-4139-4DAC-A060-BABAEB0779DB}" type="pres">
      <dgm:prSet presAssocID="{9A611DA7-5695-4AB8-A03E-9A984D630336}" presName="bkgdShape" presStyleLbl="node1" presStyleIdx="3" presStyleCnt="4"/>
      <dgm:spPr/>
      <dgm:t>
        <a:bodyPr/>
        <a:lstStyle/>
        <a:p>
          <a:endParaRPr lang="ru-RU"/>
        </a:p>
      </dgm:t>
    </dgm:pt>
    <dgm:pt modelId="{B7C6212C-7D3B-4DDC-9E62-71CA233A0D69}" type="pres">
      <dgm:prSet presAssocID="{9A611DA7-5695-4AB8-A03E-9A984D63033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61CF1-D64A-4A6C-B1C0-565881F7AE24}" type="pres">
      <dgm:prSet presAssocID="{9A611DA7-5695-4AB8-A03E-9A984D630336}" presName="invisiNode" presStyleLbl="node1" presStyleIdx="3" presStyleCnt="4"/>
      <dgm:spPr/>
    </dgm:pt>
    <dgm:pt modelId="{286F643A-C25C-456E-8590-BCF08C2C4F5D}" type="pres">
      <dgm:prSet presAssocID="{9A611DA7-5695-4AB8-A03E-9A984D630336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E287FAA2-4942-4255-A3CF-B0ADE4F66862}" srcId="{EEB69528-4DF5-4E6B-9A5E-F740C683F1A0}" destId="{1622BB4E-8AB1-434E-9869-E68ADDECAE10}" srcOrd="0" destOrd="0" parTransId="{AB85BE0C-43F7-42DB-B256-FE4A317CCF4E}" sibTransId="{9239DC0B-6343-45B8-AA91-CAC79C567FC8}"/>
    <dgm:cxn modelId="{D6ACAD57-9C0E-40C6-B39E-AEB15D8B49AA}" srcId="{EEB69528-4DF5-4E6B-9A5E-F740C683F1A0}" destId="{D1737DFC-6436-49D1-812B-778D841B4A90}" srcOrd="2" destOrd="0" parTransId="{19C1EDBC-DA0B-4B57-81F4-80912952498A}" sibTransId="{F1806DAB-C9BC-4D5C-9DDF-5618DFDBC276}"/>
    <dgm:cxn modelId="{5767FDAD-9183-4AE3-9B7F-DEABA234BA48}" type="presOf" srcId="{F0917971-47DB-4E2D-BED2-18F714B539F9}" destId="{046E59D9-0350-4FBB-95F2-C2BEDEA8CAD5}" srcOrd="0" destOrd="0" presId="urn:microsoft.com/office/officeart/2005/8/layout/hList7"/>
    <dgm:cxn modelId="{CF5758DB-1D52-4131-8BB4-2A3AF3EDBF25}" type="presOf" srcId="{7D9DFFAD-B462-419C-A4E8-42CE2556DB7F}" destId="{AE81B073-33AF-496C-828B-8C99A705FAB8}" srcOrd="1" destOrd="0" presId="urn:microsoft.com/office/officeart/2005/8/layout/hList7"/>
    <dgm:cxn modelId="{A6DCC5D2-CF61-49E8-B2A9-53856A0D30E7}" type="presOf" srcId="{7D9DFFAD-B462-419C-A4E8-42CE2556DB7F}" destId="{A57A3227-4A9A-4660-85F5-62B7AF6A496F}" srcOrd="0" destOrd="0" presId="urn:microsoft.com/office/officeart/2005/8/layout/hList7"/>
    <dgm:cxn modelId="{3D5B49A5-2D40-4887-81EC-BFF8F369093E}" type="presOf" srcId="{9A611DA7-5695-4AB8-A03E-9A984D630336}" destId="{33474073-4139-4DAC-A060-BABAEB0779DB}" srcOrd="0" destOrd="0" presId="urn:microsoft.com/office/officeart/2005/8/layout/hList7"/>
    <dgm:cxn modelId="{744B2A3D-7136-4805-A1FC-D1C319A7E47B}" type="presOf" srcId="{F1806DAB-C9BC-4D5C-9DDF-5618DFDBC276}" destId="{66F24EED-1915-418A-BD9E-AAAEBB71A1A9}" srcOrd="0" destOrd="0" presId="urn:microsoft.com/office/officeart/2005/8/layout/hList7"/>
    <dgm:cxn modelId="{1A7F35B5-49B1-4072-8B1D-6F5DB553FFC3}" srcId="{EEB69528-4DF5-4E6B-9A5E-F740C683F1A0}" destId="{7D9DFFAD-B462-419C-A4E8-42CE2556DB7F}" srcOrd="1" destOrd="0" parTransId="{963E4F8C-08DA-46B0-B643-1068B2145934}" sibTransId="{F0917971-47DB-4E2D-BED2-18F714B539F9}"/>
    <dgm:cxn modelId="{72F6828E-63F8-435A-8593-92115B5EA240}" type="presOf" srcId="{D1737DFC-6436-49D1-812B-778D841B4A90}" destId="{3F899593-5060-40F6-B0B9-56ACDF268F01}" srcOrd="0" destOrd="0" presId="urn:microsoft.com/office/officeart/2005/8/layout/hList7"/>
    <dgm:cxn modelId="{AFD7B649-268C-40B6-86A8-3E0F1DFEF782}" type="presOf" srcId="{1622BB4E-8AB1-434E-9869-E68ADDECAE10}" destId="{ABF5027D-B095-44F3-B055-B06E4485141A}" srcOrd="0" destOrd="0" presId="urn:microsoft.com/office/officeart/2005/8/layout/hList7"/>
    <dgm:cxn modelId="{13479CA6-1FC4-44CA-B94A-E881604E2515}" type="presOf" srcId="{1622BB4E-8AB1-434E-9869-E68ADDECAE10}" destId="{63B44F49-8EB1-466C-9C51-5D25E6EACCF8}" srcOrd="1" destOrd="0" presId="urn:microsoft.com/office/officeart/2005/8/layout/hList7"/>
    <dgm:cxn modelId="{5DB49CEB-88F1-4363-BB87-54CDCA74E65A}" type="presOf" srcId="{9239DC0B-6343-45B8-AA91-CAC79C567FC8}" destId="{A4ADC15D-A8BE-4EAD-8A4E-D79DB3A0C126}" srcOrd="0" destOrd="0" presId="urn:microsoft.com/office/officeart/2005/8/layout/hList7"/>
    <dgm:cxn modelId="{C5BF3E85-84CB-4833-A924-B35D4F2A8E82}" type="presOf" srcId="{EEB69528-4DF5-4E6B-9A5E-F740C683F1A0}" destId="{442DA496-F5A9-40C3-BBFD-B000748FB92C}" srcOrd="0" destOrd="0" presId="urn:microsoft.com/office/officeart/2005/8/layout/hList7"/>
    <dgm:cxn modelId="{0E7B9F6C-95B9-4AFC-A5AD-6876B6B5EAAE}" srcId="{EEB69528-4DF5-4E6B-9A5E-F740C683F1A0}" destId="{9A611DA7-5695-4AB8-A03E-9A984D630336}" srcOrd="3" destOrd="0" parTransId="{B0E89B0D-E230-48DD-9E3B-D3978D3BCC6D}" sibTransId="{2B579FA0-250E-4E60-BB66-2B0959704B7C}"/>
    <dgm:cxn modelId="{2001DAAE-E659-4A57-8861-BBA8422203B2}" type="presOf" srcId="{9A611DA7-5695-4AB8-A03E-9A984D630336}" destId="{B7C6212C-7D3B-4DDC-9E62-71CA233A0D69}" srcOrd="1" destOrd="0" presId="urn:microsoft.com/office/officeart/2005/8/layout/hList7"/>
    <dgm:cxn modelId="{67A47582-D9CF-42CE-BE55-9036839C6E91}" type="presOf" srcId="{D1737DFC-6436-49D1-812B-778D841B4A90}" destId="{EF83BF5A-1C0F-463F-AF57-8959AC776624}" srcOrd="1" destOrd="0" presId="urn:microsoft.com/office/officeart/2005/8/layout/hList7"/>
    <dgm:cxn modelId="{553EBBB9-20DF-48C7-8F73-5727702429EC}" type="presParOf" srcId="{442DA496-F5A9-40C3-BBFD-B000748FB92C}" destId="{C8258EBA-B3E7-4FD6-A655-B7691D1F78CB}" srcOrd="0" destOrd="0" presId="urn:microsoft.com/office/officeart/2005/8/layout/hList7"/>
    <dgm:cxn modelId="{DEE9FA72-F052-43FE-8929-754EBF7F7AC1}" type="presParOf" srcId="{442DA496-F5A9-40C3-BBFD-B000748FB92C}" destId="{88995F94-9930-4480-90BD-FCCF8A9C1341}" srcOrd="1" destOrd="0" presId="urn:microsoft.com/office/officeart/2005/8/layout/hList7"/>
    <dgm:cxn modelId="{4195B9DC-A3FC-44D1-9CF9-A080BEACB8E8}" type="presParOf" srcId="{88995F94-9930-4480-90BD-FCCF8A9C1341}" destId="{1CF00A18-0F4B-4BFB-A26D-98F6C8931974}" srcOrd="0" destOrd="0" presId="urn:microsoft.com/office/officeart/2005/8/layout/hList7"/>
    <dgm:cxn modelId="{BC6CC807-DA84-4DAC-8A67-B53747564D4E}" type="presParOf" srcId="{1CF00A18-0F4B-4BFB-A26D-98F6C8931974}" destId="{ABF5027D-B095-44F3-B055-B06E4485141A}" srcOrd="0" destOrd="0" presId="urn:microsoft.com/office/officeart/2005/8/layout/hList7"/>
    <dgm:cxn modelId="{F2A72959-9C4F-463C-BD07-F67045AEB978}" type="presParOf" srcId="{1CF00A18-0F4B-4BFB-A26D-98F6C8931974}" destId="{63B44F49-8EB1-466C-9C51-5D25E6EACCF8}" srcOrd="1" destOrd="0" presId="urn:microsoft.com/office/officeart/2005/8/layout/hList7"/>
    <dgm:cxn modelId="{DD9A4B58-7FDD-44E5-900B-54AFC332BB3C}" type="presParOf" srcId="{1CF00A18-0F4B-4BFB-A26D-98F6C8931974}" destId="{0F2B99A3-2F68-437E-9642-CA4A724C9653}" srcOrd="2" destOrd="0" presId="urn:microsoft.com/office/officeart/2005/8/layout/hList7"/>
    <dgm:cxn modelId="{217E468C-B596-4CA9-B626-C4B2923E46C0}" type="presParOf" srcId="{1CF00A18-0F4B-4BFB-A26D-98F6C8931974}" destId="{D28A14A7-6234-49C9-91F0-C27E7004498D}" srcOrd="3" destOrd="0" presId="urn:microsoft.com/office/officeart/2005/8/layout/hList7"/>
    <dgm:cxn modelId="{7B7D7848-3A7E-49D0-9D87-93E25EEBF3ED}" type="presParOf" srcId="{88995F94-9930-4480-90BD-FCCF8A9C1341}" destId="{A4ADC15D-A8BE-4EAD-8A4E-D79DB3A0C126}" srcOrd="1" destOrd="0" presId="urn:microsoft.com/office/officeart/2005/8/layout/hList7"/>
    <dgm:cxn modelId="{8BA74FA2-27B4-403E-BC0E-B4C2BE56F6CB}" type="presParOf" srcId="{88995F94-9930-4480-90BD-FCCF8A9C1341}" destId="{016D5D75-E5D0-40E5-BB24-B17F5CE8E3A8}" srcOrd="2" destOrd="0" presId="urn:microsoft.com/office/officeart/2005/8/layout/hList7"/>
    <dgm:cxn modelId="{D5CD315A-86F5-4644-82E1-C0550638CC05}" type="presParOf" srcId="{016D5D75-E5D0-40E5-BB24-B17F5CE8E3A8}" destId="{A57A3227-4A9A-4660-85F5-62B7AF6A496F}" srcOrd="0" destOrd="0" presId="urn:microsoft.com/office/officeart/2005/8/layout/hList7"/>
    <dgm:cxn modelId="{CA3438EB-AB4E-451F-8DBA-5EECE86FF8A4}" type="presParOf" srcId="{016D5D75-E5D0-40E5-BB24-B17F5CE8E3A8}" destId="{AE81B073-33AF-496C-828B-8C99A705FAB8}" srcOrd="1" destOrd="0" presId="urn:microsoft.com/office/officeart/2005/8/layout/hList7"/>
    <dgm:cxn modelId="{5AB43A38-7CB9-456C-966F-5AFAEE299999}" type="presParOf" srcId="{016D5D75-E5D0-40E5-BB24-B17F5CE8E3A8}" destId="{C5F3EB73-D29C-408A-94F4-44AF01587292}" srcOrd="2" destOrd="0" presId="urn:microsoft.com/office/officeart/2005/8/layout/hList7"/>
    <dgm:cxn modelId="{E7231856-CA5B-4F16-B7E6-BF0F093D6B84}" type="presParOf" srcId="{016D5D75-E5D0-40E5-BB24-B17F5CE8E3A8}" destId="{FAA62799-B8D0-4FF0-80C7-2B7F86F4F474}" srcOrd="3" destOrd="0" presId="urn:microsoft.com/office/officeart/2005/8/layout/hList7"/>
    <dgm:cxn modelId="{5DF423C3-1E70-4A5E-8B1B-993E0AD2D8AA}" type="presParOf" srcId="{88995F94-9930-4480-90BD-FCCF8A9C1341}" destId="{046E59D9-0350-4FBB-95F2-C2BEDEA8CAD5}" srcOrd="3" destOrd="0" presId="urn:microsoft.com/office/officeart/2005/8/layout/hList7"/>
    <dgm:cxn modelId="{AAC1FCD9-0653-4211-B2C7-6C12D8BF2468}" type="presParOf" srcId="{88995F94-9930-4480-90BD-FCCF8A9C1341}" destId="{0404B00A-CEF4-4BAF-8994-53BD4B9CCA6F}" srcOrd="4" destOrd="0" presId="urn:microsoft.com/office/officeart/2005/8/layout/hList7"/>
    <dgm:cxn modelId="{236E21BF-CFE1-4D39-AC0E-F69BD00C6005}" type="presParOf" srcId="{0404B00A-CEF4-4BAF-8994-53BD4B9CCA6F}" destId="{3F899593-5060-40F6-B0B9-56ACDF268F01}" srcOrd="0" destOrd="0" presId="urn:microsoft.com/office/officeart/2005/8/layout/hList7"/>
    <dgm:cxn modelId="{4FDE74F5-2CDB-498A-944D-90143BE35F0F}" type="presParOf" srcId="{0404B00A-CEF4-4BAF-8994-53BD4B9CCA6F}" destId="{EF83BF5A-1C0F-463F-AF57-8959AC776624}" srcOrd="1" destOrd="0" presId="urn:microsoft.com/office/officeart/2005/8/layout/hList7"/>
    <dgm:cxn modelId="{15209E19-FCDC-4B97-BB6C-89A5A8601841}" type="presParOf" srcId="{0404B00A-CEF4-4BAF-8994-53BD4B9CCA6F}" destId="{07EC6EFF-CBCE-4591-BED3-4ADD85C4ED2C}" srcOrd="2" destOrd="0" presId="urn:microsoft.com/office/officeart/2005/8/layout/hList7"/>
    <dgm:cxn modelId="{F172838F-3B9D-4657-A437-C49E915339CB}" type="presParOf" srcId="{0404B00A-CEF4-4BAF-8994-53BD4B9CCA6F}" destId="{F182BAE4-5C76-48CB-9581-C2601DCF76F7}" srcOrd="3" destOrd="0" presId="urn:microsoft.com/office/officeart/2005/8/layout/hList7"/>
    <dgm:cxn modelId="{4FB7EEBE-6D35-495D-906D-D51AA59B5B05}" type="presParOf" srcId="{88995F94-9930-4480-90BD-FCCF8A9C1341}" destId="{66F24EED-1915-418A-BD9E-AAAEBB71A1A9}" srcOrd="5" destOrd="0" presId="urn:microsoft.com/office/officeart/2005/8/layout/hList7"/>
    <dgm:cxn modelId="{FC2892A0-B0D7-4BE4-BD0D-CAE0EAC91AEC}" type="presParOf" srcId="{88995F94-9930-4480-90BD-FCCF8A9C1341}" destId="{525E5502-64D8-49B3-B50B-888B44139BAA}" srcOrd="6" destOrd="0" presId="urn:microsoft.com/office/officeart/2005/8/layout/hList7"/>
    <dgm:cxn modelId="{4FCE8168-A330-4B05-825D-03C6A2F056BE}" type="presParOf" srcId="{525E5502-64D8-49B3-B50B-888B44139BAA}" destId="{33474073-4139-4DAC-A060-BABAEB0779DB}" srcOrd="0" destOrd="0" presId="urn:microsoft.com/office/officeart/2005/8/layout/hList7"/>
    <dgm:cxn modelId="{0460EB35-0EF5-45EE-B1A9-A4011673D87D}" type="presParOf" srcId="{525E5502-64D8-49B3-B50B-888B44139BAA}" destId="{B7C6212C-7D3B-4DDC-9E62-71CA233A0D69}" srcOrd="1" destOrd="0" presId="urn:microsoft.com/office/officeart/2005/8/layout/hList7"/>
    <dgm:cxn modelId="{1310DFCC-0BC5-4236-A2BB-824EB1CFC495}" type="presParOf" srcId="{525E5502-64D8-49B3-B50B-888B44139BAA}" destId="{96D61CF1-D64A-4A6C-B1C0-565881F7AE24}" srcOrd="2" destOrd="0" presId="urn:microsoft.com/office/officeart/2005/8/layout/hList7"/>
    <dgm:cxn modelId="{1431BDDD-FDAC-4BC9-9C7B-FE6E4FA77307}" type="presParOf" srcId="{525E5502-64D8-49B3-B50B-888B44139BAA}" destId="{286F643A-C25C-456E-8590-BCF08C2C4F5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B3E250-DEA2-43CF-9E42-1FCD3E03FC4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D8A32D-DF91-4300-BC06-87EB2E9B024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Надання інформації</a:t>
          </a:r>
          <a:endParaRPr lang="ru-RU" sz="1200" b="1" dirty="0">
            <a:solidFill>
              <a:schemeClr val="tx1"/>
            </a:solidFill>
          </a:endParaRPr>
        </a:p>
      </dgm:t>
    </dgm:pt>
    <dgm:pt modelId="{9A5D6C5C-3BA4-4C07-963C-A06AFB672A76}" type="parTrans" cxnId="{73BB7EAE-DDCA-4DCA-804E-BE8FF6F1C4BA}">
      <dgm:prSet/>
      <dgm:spPr/>
      <dgm:t>
        <a:bodyPr/>
        <a:lstStyle/>
        <a:p>
          <a:endParaRPr lang="ru-RU"/>
        </a:p>
      </dgm:t>
    </dgm:pt>
    <dgm:pt modelId="{EE76D3CB-FFFD-4C6A-888A-697F6E3B459E}" type="sibTrans" cxnId="{73BB7EAE-DDCA-4DCA-804E-BE8FF6F1C4BA}">
      <dgm:prSet custT="1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b="1" dirty="0" smtClean="0">
              <a:solidFill>
                <a:schemeClr val="tx1"/>
              </a:solidFill>
            </a:rPr>
            <a:t>Відкритість інформаці</a:t>
          </a:r>
          <a:r>
            <a:rPr lang="uk-UA" sz="1400" b="1" dirty="0" smtClean="0">
              <a:solidFill>
                <a:schemeClr val="tx1"/>
              </a:solidFill>
            </a:rPr>
            <a:t>ї</a:t>
          </a:r>
          <a:endParaRPr lang="ru-RU" sz="14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</dgm:t>
    </dgm:pt>
    <dgm:pt modelId="{2BBD4957-E137-4008-802D-AFC22A97089C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rgbClr val="0070C0"/>
              </a:solidFill>
            </a:rPr>
            <a:t>НАДАЮТЬ</a:t>
          </a:r>
          <a:endParaRPr lang="ru-RU" sz="2800" b="1" i="1" dirty="0">
            <a:solidFill>
              <a:srgbClr val="0070C0"/>
            </a:solidFill>
          </a:endParaRPr>
        </a:p>
      </dgm:t>
    </dgm:pt>
    <dgm:pt modelId="{B88C7C65-6A8A-47DC-AD09-F3A65B8AAE56}" type="parTrans" cxnId="{994A516B-6B0A-4216-8899-1B45A25884B7}">
      <dgm:prSet/>
      <dgm:spPr/>
      <dgm:t>
        <a:bodyPr/>
        <a:lstStyle/>
        <a:p>
          <a:endParaRPr lang="ru-RU"/>
        </a:p>
      </dgm:t>
    </dgm:pt>
    <dgm:pt modelId="{99435F91-074A-46CC-9755-B3B7774879AB}" type="sibTrans" cxnId="{994A516B-6B0A-4216-8899-1B45A25884B7}">
      <dgm:prSet/>
      <dgm:spPr/>
      <dgm:t>
        <a:bodyPr/>
        <a:lstStyle/>
        <a:p>
          <a:endParaRPr lang="ru-RU"/>
        </a:p>
      </dgm:t>
    </dgm:pt>
    <dgm:pt modelId="{2A7136DF-765B-4F89-AF90-25AE395AD5C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Розвиток </a:t>
          </a:r>
          <a:r>
            <a:rPr lang="uk-UA" sz="1200" b="1" dirty="0" err="1" smtClean="0">
              <a:solidFill>
                <a:schemeClr val="tx1"/>
              </a:solidFill>
            </a:rPr>
            <a:t>демокра-тичної</a:t>
          </a:r>
          <a:r>
            <a:rPr lang="uk-UA" sz="1200" b="1" dirty="0" smtClean="0">
              <a:solidFill>
                <a:schemeClr val="tx1"/>
              </a:solidFill>
            </a:rPr>
            <a:t> практики</a:t>
          </a:r>
          <a:endParaRPr lang="ru-RU" sz="1200" b="1" dirty="0">
            <a:solidFill>
              <a:schemeClr val="tx1"/>
            </a:solidFill>
          </a:endParaRPr>
        </a:p>
      </dgm:t>
    </dgm:pt>
    <dgm:pt modelId="{5ECFBE34-A390-4E15-B681-D15AD2E66B00}" type="parTrans" cxnId="{0160F848-C3D2-4602-B1CC-7032A1F5A867}">
      <dgm:prSet/>
      <dgm:spPr/>
      <dgm:t>
        <a:bodyPr/>
        <a:lstStyle/>
        <a:p>
          <a:endParaRPr lang="ru-RU"/>
        </a:p>
      </dgm:t>
    </dgm:pt>
    <dgm:pt modelId="{67EADE57-EE2E-432D-ABA5-93DF750EA0AC}" type="sibTrans" cxnId="{0160F848-C3D2-4602-B1CC-7032A1F5A867}">
      <dgm:prSet custT="1"/>
      <dgm:spPr>
        <a:solidFill>
          <a:srgbClr val="FFFF00"/>
        </a:solidFill>
      </dgm:spPr>
      <dgm:t>
        <a:bodyPr/>
        <a:lstStyle/>
        <a:p>
          <a:r>
            <a:rPr lang="uk-UA" sz="1400" b="1" dirty="0" err="1" smtClean="0">
              <a:solidFill>
                <a:schemeClr val="tx1"/>
              </a:solidFill>
            </a:rPr>
            <a:t>Зацікав-леність</a:t>
          </a:r>
          <a:r>
            <a:rPr lang="uk-UA" sz="1400" b="1" dirty="0" smtClean="0">
              <a:solidFill>
                <a:schemeClr val="tx1"/>
              </a:solidFill>
            </a:rPr>
            <a:t> </a:t>
          </a:r>
          <a:endParaRPr lang="ru-RU" sz="1400" b="1" dirty="0">
            <a:solidFill>
              <a:schemeClr val="tx1"/>
            </a:solidFill>
          </a:endParaRPr>
        </a:p>
      </dgm:t>
    </dgm:pt>
    <dgm:pt modelId="{6417D134-B8D4-4DEE-967C-C2676899F0C8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rgbClr val="0070C0"/>
              </a:solidFill>
            </a:rPr>
            <a:t>ФОРМУЮТЬ</a:t>
          </a:r>
          <a:endParaRPr lang="ru-RU" sz="2800" b="1" i="1" dirty="0">
            <a:solidFill>
              <a:srgbClr val="0070C0"/>
            </a:solidFill>
          </a:endParaRPr>
        </a:p>
      </dgm:t>
    </dgm:pt>
    <dgm:pt modelId="{AE5F7EC1-EC25-41A6-BF31-CB56E144ECFE}" type="parTrans" cxnId="{9839F483-AE20-4864-B59E-D930DC4E0B2F}">
      <dgm:prSet/>
      <dgm:spPr/>
      <dgm:t>
        <a:bodyPr/>
        <a:lstStyle/>
        <a:p>
          <a:endParaRPr lang="ru-RU"/>
        </a:p>
      </dgm:t>
    </dgm:pt>
    <dgm:pt modelId="{11408CDF-D186-4368-A97E-23D893181AA8}" type="sibTrans" cxnId="{9839F483-AE20-4864-B59E-D930DC4E0B2F}">
      <dgm:prSet/>
      <dgm:spPr/>
      <dgm:t>
        <a:bodyPr/>
        <a:lstStyle/>
        <a:p>
          <a:endParaRPr lang="ru-RU"/>
        </a:p>
      </dgm:t>
    </dgm:pt>
    <dgm:pt modelId="{A2E51022-A692-4ECF-AD98-B93864E60843}">
      <dgm:prSet phldrT="[Текст]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chemeClr val="tx1"/>
              </a:solidFill>
            </a:rPr>
            <a:t>Рівний доступ до інформації</a:t>
          </a:r>
          <a:endParaRPr lang="ru-RU" b="1" dirty="0" smtClean="0">
            <a:solidFill>
              <a:schemeClr val="tx1"/>
            </a:solidFill>
          </a:endParaRPr>
        </a:p>
        <a:p>
          <a:endParaRPr lang="ru-RU" b="1" dirty="0">
            <a:solidFill>
              <a:schemeClr val="tx1"/>
            </a:solidFill>
          </a:endParaRPr>
        </a:p>
      </dgm:t>
    </dgm:pt>
    <dgm:pt modelId="{87F213D6-726C-4F06-97B9-85CA3F0C8D79}" type="parTrans" cxnId="{FBAEEFBE-E1C1-4679-B763-42D1B6B2C8AA}">
      <dgm:prSet/>
      <dgm:spPr/>
      <dgm:t>
        <a:bodyPr/>
        <a:lstStyle/>
        <a:p>
          <a:endParaRPr lang="ru-RU"/>
        </a:p>
      </dgm:t>
    </dgm:pt>
    <dgm:pt modelId="{44478213-033F-4459-9568-A1E90111F18C}" type="sibTrans" cxnId="{FBAEEFBE-E1C1-4679-B763-42D1B6B2C8AA}">
      <dgm:prSet custT="1"/>
      <dgm:spPr>
        <a:solidFill>
          <a:srgbClr val="FFFF00"/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Створення історії спільноти</a:t>
          </a:r>
          <a:endParaRPr lang="ru-RU" sz="1400" b="1" dirty="0">
            <a:solidFill>
              <a:schemeClr val="tx1"/>
            </a:solidFill>
          </a:endParaRPr>
        </a:p>
      </dgm:t>
    </dgm:pt>
    <dgm:pt modelId="{7466EED7-60DF-4FA8-A4CC-CADC35916829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rgbClr val="0070C0"/>
              </a:solidFill>
            </a:rPr>
            <a:t>СПРИЯЮТЬ</a:t>
          </a:r>
          <a:endParaRPr lang="ru-RU" sz="2800" b="1" i="1" dirty="0">
            <a:solidFill>
              <a:srgbClr val="0070C0"/>
            </a:solidFill>
          </a:endParaRPr>
        </a:p>
      </dgm:t>
    </dgm:pt>
    <dgm:pt modelId="{C917C735-0203-4CB0-9579-0CAB8007C716}" type="parTrans" cxnId="{382D2A91-986E-4AF8-BE59-CAA0107ABADE}">
      <dgm:prSet/>
      <dgm:spPr/>
      <dgm:t>
        <a:bodyPr/>
        <a:lstStyle/>
        <a:p>
          <a:endParaRPr lang="ru-RU"/>
        </a:p>
      </dgm:t>
    </dgm:pt>
    <dgm:pt modelId="{F4A24ACA-2BEA-4D30-89A2-664F9817CCE9}" type="sibTrans" cxnId="{382D2A91-986E-4AF8-BE59-CAA0107ABADE}">
      <dgm:prSet/>
      <dgm:spPr/>
      <dgm:t>
        <a:bodyPr/>
        <a:lstStyle/>
        <a:p>
          <a:endParaRPr lang="ru-RU"/>
        </a:p>
      </dgm:t>
    </dgm:pt>
    <dgm:pt modelId="{475981B1-8AD0-46D2-A46E-6D8469BD2D8C}">
      <dgm:prSet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Можливість планувати діяльність</a:t>
          </a:r>
          <a:endParaRPr lang="ru-RU" b="1" dirty="0">
            <a:solidFill>
              <a:schemeClr val="tx1"/>
            </a:solidFill>
          </a:endParaRPr>
        </a:p>
      </dgm:t>
    </dgm:pt>
    <dgm:pt modelId="{66273DDB-C007-46D4-9340-0885AD0ACC45}" type="parTrans" cxnId="{147D3987-9A97-4272-A5E7-B77ED8BC7DF0}">
      <dgm:prSet/>
      <dgm:spPr/>
      <dgm:t>
        <a:bodyPr/>
        <a:lstStyle/>
        <a:p>
          <a:endParaRPr lang="ru-RU"/>
        </a:p>
      </dgm:t>
    </dgm:pt>
    <dgm:pt modelId="{74A5FFAE-879D-4BB5-AA5A-311F36ACBAD3}" type="sibTrans" cxnId="{147D3987-9A97-4272-A5E7-B77ED8BC7DF0}">
      <dgm:prSet/>
      <dgm:spPr>
        <a:solidFill>
          <a:srgbClr val="FFFF00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Можливість висловити думку</a:t>
          </a:r>
          <a:endParaRPr lang="ru-RU" b="1" dirty="0">
            <a:solidFill>
              <a:schemeClr val="tx1"/>
            </a:solidFill>
          </a:endParaRPr>
        </a:p>
      </dgm:t>
    </dgm:pt>
    <dgm:pt modelId="{E85E075F-8DA8-471E-B76B-15A5FFC3F606}" type="pres">
      <dgm:prSet presAssocID="{02B3E250-DEA2-43CF-9E42-1FCD3E03FC4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352D2D-4D9E-4FE5-9C1C-C1908DC45861}" type="pres">
      <dgm:prSet presAssocID="{6ED8A32D-DF91-4300-BC06-87EB2E9B024E}" presName="composite" presStyleCnt="0"/>
      <dgm:spPr/>
    </dgm:pt>
    <dgm:pt modelId="{7327BADD-9DAE-4C10-8F2D-7D88F6F311E8}" type="pres">
      <dgm:prSet presAssocID="{6ED8A32D-DF91-4300-BC06-87EB2E9B024E}" presName="Parent1" presStyleLbl="node1" presStyleIdx="0" presStyleCnt="8" custLinFactNeighborX="2807" custLinFactNeighborY="-1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7B594-485D-462F-80E0-B53A41B72039}" type="pres">
      <dgm:prSet presAssocID="{6ED8A32D-DF91-4300-BC06-87EB2E9B024E}" presName="Childtext1" presStyleLbl="revTx" presStyleIdx="0" presStyleCnt="4" custScaleX="150412" custLinFactNeighborX="25597" custLinFactNeighborY="29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E52D7-F29A-4976-A9DD-2E82166F8FBA}" type="pres">
      <dgm:prSet presAssocID="{6ED8A32D-DF91-4300-BC06-87EB2E9B024E}" presName="BalanceSpacing" presStyleCnt="0"/>
      <dgm:spPr/>
    </dgm:pt>
    <dgm:pt modelId="{114A6A02-ED67-4A93-865A-9B13DE62EE42}" type="pres">
      <dgm:prSet presAssocID="{6ED8A32D-DF91-4300-BC06-87EB2E9B024E}" presName="BalanceSpacing1" presStyleCnt="0"/>
      <dgm:spPr/>
    </dgm:pt>
    <dgm:pt modelId="{C7E1E754-258F-4953-82B6-BB32A0649AE9}" type="pres">
      <dgm:prSet presAssocID="{EE76D3CB-FFFD-4C6A-888A-697F6E3B459E}" presName="Accent1Text" presStyleLbl="node1" presStyleIdx="1" presStyleCnt="8" custLinFactNeighborX="5042" custLinFactNeighborY="-138"/>
      <dgm:spPr/>
      <dgm:t>
        <a:bodyPr/>
        <a:lstStyle/>
        <a:p>
          <a:endParaRPr lang="ru-RU"/>
        </a:p>
      </dgm:t>
    </dgm:pt>
    <dgm:pt modelId="{200B377E-916F-48CA-98D4-619921AB1EA5}" type="pres">
      <dgm:prSet presAssocID="{EE76D3CB-FFFD-4C6A-888A-697F6E3B459E}" presName="spaceBetweenRectangles" presStyleCnt="0"/>
      <dgm:spPr/>
    </dgm:pt>
    <dgm:pt modelId="{F8307465-009C-4891-9317-6EE176B2A384}" type="pres">
      <dgm:prSet presAssocID="{2A7136DF-765B-4F89-AF90-25AE395AD5C7}" presName="composite" presStyleCnt="0"/>
      <dgm:spPr/>
    </dgm:pt>
    <dgm:pt modelId="{B1FF1A45-D2BA-4022-A250-E9AA939D76C5}" type="pres">
      <dgm:prSet presAssocID="{2A7136DF-765B-4F89-AF90-25AE395AD5C7}" presName="Parent1" presStyleLbl="node1" presStyleIdx="2" presStyleCnt="8" custLinFactNeighborX="-25140" custLinFactNeighborY="-17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1C29E-A0E4-406C-AA86-CDEC19C0516C}" type="pres">
      <dgm:prSet presAssocID="{2A7136DF-765B-4F89-AF90-25AE395AD5C7}" presName="Childtext1" presStyleLbl="revTx" presStyleIdx="1" presStyleCnt="4" custScaleX="150343" custLinFactNeighborX="-41860" custLinFactNeighborY="2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C85AB-BCF7-4C33-B562-B21226EDFA5E}" type="pres">
      <dgm:prSet presAssocID="{2A7136DF-765B-4F89-AF90-25AE395AD5C7}" presName="BalanceSpacing" presStyleCnt="0"/>
      <dgm:spPr/>
    </dgm:pt>
    <dgm:pt modelId="{9E4D38E5-1524-476B-896D-77B931A93970}" type="pres">
      <dgm:prSet presAssocID="{2A7136DF-765B-4F89-AF90-25AE395AD5C7}" presName="BalanceSpacing1" presStyleCnt="0"/>
      <dgm:spPr/>
    </dgm:pt>
    <dgm:pt modelId="{976D77D4-502D-42D1-8A8B-8452303F27A9}" type="pres">
      <dgm:prSet presAssocID="{67EADE57-EE2E-432D-ABA5-93DF750EA0AC}" presName="Accent1Text" presStyleLbl="node1" presStyleIdx="3" presStyleCnt="8" custLinFactNeighborX="-27375" custLinFactNeighborY="-1766"/>
      <dgm:spPr/>
      <dgm:t>
        <a:bodyPr/>
        <a:lstStyle/>
        <a:p>
          <a:endParaRPr lang="ru-RU"/>
        </a:p>
      </dgm:t>
    </dgm:pt>
    <dgm:pt modelId="{14CA1D41-0EAC-46B9-9F81-BAC04A5C6964}" type="pres">
      <dgm:prSet presAssocID="{67EADE57-EE2E-432D-ABA5-93DF750EA0AC}" presName="spaceBetweenRectangles" presStyleCnt="0"/>
      <dgm:spPr/>
    </dgm:pt>
    <dgm:pt modelId="{47F74689-B3C6-4237-80E3-D0326DF7F716}" type="pres">
      <dgm:prSet presAssocID="{A2E51022-A692-4ECF-AD98-B93864E60843}" presName="composite" presStyleCnt="0"/>
      <dgm:spPr/>
    </dgm:pt>
    <dgm:pt modelId="{8CC84863-5A77-4EDF-87F3-70448BC85CBA}" type="pres">
      <dgm:prSet presAssocID="{A2E51022-A692-4ECF-AD98-B93864E60843}" presName="Parent1" presStyleLbl="node1" presStyleIdx="4" presStyleCnt="8" custLinFactNeighborX="13665" custLinFactNeighborY="-21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28BBC-BB7C-47D0-829D-F8978A89D850}" type="pres">
      <dgm:prSet presAssocID="{A2E51022-A692-4ECF-AD98-B93864E60843}" presName="Childtext1" presStyleLbl="revTx" presStyleIdx="2" presStyleCnt="4" custScaleX="159411" custLinFactNeighborX="36272" custLinFactNeighborY="48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980C4-2DDD-4452-9BC2-D0D1A7B354F3}" type="pres">
      <dgm:prSet presAssocID="{A2E51022-A692-4ECF-AD98-B93864E60843}" presName="BalanceSpacing" presStyleCnt="0"/>
      <dgm:spPr/>
    </dgm:pt>
    <dgm:pt modelId="{2ED5DA5A-E231-43EE-8A66-6697BBDEDA28}" type="pres">
      <dgm:prSet presAssocID="{A2E51022-A692-4ECF-AD98-B93864E60843}" presName="BalanceSpacing1" presStyleCnt="0"/>
      <dgm:spPr/>
    </dgm:pt>
    <dgm:pt modelId="{F50764BB-3C92-4EEE-8171-E5ACC0373B36}" type="pres">
      <dgm:prSet presAssocID="{44478213-033F-4459-9568-A1E90111F18C}" presName="Accent1Text" presStyleLbl="node1" presStyleIdx="5" presStyleCnt="8" custLinFactNeighborX="14054" custLinFactNeighborY="-2192"/>
      <dgm:spPr/>
      <dgm:t>
        <a:bodyPr/>
        <a:lstStyle/>
        <a:p>
          <a:endParaRPr lang="ru-RU"/>
        </a:p>
      </dgm:t>
    </dgm:pt>
    <dgm:pt modelId="{B877544C-FE2D-4D09-929E-25AB5D22F20F}" type="pres">
      <dgm:prSet presAssocID="{44478213-033F-4459-9568-A1E90111F18C}" presName="spaceBetweenRectangles" presStyleCnt="0"/>
      <dgm:spPr/>
    </dgm:pt>
    <dgm:pt modelId="{2B124F99-61D7-4CD2-9769-3934DD89D7DA}" type="pres">
      <dgm:prSet presAssocID="{475981B1-8AD0-46D2-A46E-6D8469BD2D8C}" presName="composite" presStyleCnt="0"/>
      <dgm:spPr/>
    </dgm:pt>
    <dgm:pt modelId="{FC24C87C-F84A-4946-B72F-B70080FE0519}" type="pres">
      <dgm:prSet presAssocID="{475981B1-8AD0-46D2-A46E-6D8469BD2D8C}" presName="Parent1" presStyleLbl="node1" presStyleIdx="6" presStyleCnt="8" custLinFactNeighborX="-4480" custLinFactNeighborY="-5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9D1D9-2AA8-4D14-A13B-A9553C95F1A2}" type="pres">
      <dgm:prSet presAssocID="{475981B1-8AD0-46D2-A46E-6D8469BD2D8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590722D-3D61-4B2F-B466-22707AC0F3D9}" type="pres">
      <dgm:prSet presAssocID="{475981B1-8AD0-46D2-A46E-6D8469BD2D8C}" presName="BalanceSpacing" presStyleCnt="0"/>
      <dgm:spPr/>
    </dgm:pt>
    <dgm:pt modelId="{41FAA804-FD2C-4EFD-BB46-AE3091A5D846}" type="pres">
      <dgm:prSet presAssocID="{475981B1-8AD0-46D2-A46E-6D8469BD2D8C}" presName="BalanceSpacing1" presStyleCnt="0"/>
      <dgm:spPr/>
    </dgm:pt>
    <dgm:pt modelId="{69C3E077-A8A2-4A02-8528-969CD253A166}" type="pres">
      <dgm:prSet presAssocID="{74A5FFAE-879D-4BB5-AA5A-311F36ACBAD3}" presName="Accent1Text" presStyleLbl="node1" presStyleIdx="7" presStyleCnt="8" custLinFactNeighborX="-6715" custLinFactNeighborY="-5022"/>
      <dgm:spPr/>
      <dgm:t>
        <a:bodyPr/>
        <a:lstStyle/>
        <a:p>
          <a:endParaRPr lang="ru-RU"/>
        </a:p>
      </dgm:t>
    </dgm:pt>
  </dgm:ptLst>
  <dgm:cxnLst>
    <dgm:cxn modelId="{147D3987-9A97-4272-A5E7-B77ED8BC7DF0}" srcId="{02B3E250-DEA2-43CF-9E42-1FCD3E03FC4F}" destId="{475981B1-8AD0-46D2-A46E-6D8469BD2D8C}" srcOrd="3" destOrd="0" parTransId="{66273DDB-C007-46D4-9340-0885AD0ACC45}" sibTransId="{74A5FFAE-879D-4BB5-AA5A-311F36ACBAD3}"/>
    <dgm:cxn modelId="{9E372F0E-0421-4FF5-B4FF-7C0B9E03EDB3}" type="presOf" srcId="{74A5FFAE-879D-4BB5-AA5A-311F36ACBAD3}" destId="{69C3E077-A8A2-4A02-8528-969CD253A166}" srcOrd="0" destOrd="0" presId="urn:microsoft.com/office/officeart/2008/layout/AlternatingHexagons"/>
    <dgm:cxn modelId="{0160F848-C3D2-4602-B1CC-7032A1F5A867}" srcId="{02B3E250-DEA2-43CF-9E42-1FCD3E03FC4F}" destId="{2A7136DF-765B-4F89-AF90-25AE395AD5C7}" srcOrd="1" destOrd="0" parTransId="{5ECFBE34-A390-4E15-B681-D15AD2E66B00}" sibTransId="{67EADE57-EE2E-432D-ABA5-93DF750EA0AC}"/>
    <dgm:cxn modelId="{6B073A5A-3ACC-461F-8222-B819808256D6}" type="presOf" srcId="{67EADE57-EE2E-432D-ABA5-93DF750EA0AC}" destId="{976D77D4-502D-42D1-8A8B-8452303F27A9}" srcOrd="0" destOrd="0" presId="urn:microsoft.com/office/officeart/2008/layout/AlternatingHexagons"/>
    <dgm:cxn modelId="{0F944D44-2DC2-4BB0-9BFF-7F442D16233A}" type="presOf" srcId="{7466EED7-60DF-4FA8-A4CC-CADC35916829}" destId="{27D28BBC-BB7C-47D0-829D-F8978A89D850}" srcOrd="0" destOrd="0" presId="urn:microsoft.com/office/officeart/2008/layout/AlternatingHexagons"/>
    <dgm:cxn modelId="{382D2A91-986E-4AF8-BE59-CAA0107ABADE}" srcId="{A2E51022-A692-4ECF-AD98-B93864E60843}" destId="{7466EED7-60DF-4FA8-A4CC-CADC35916829}" srcOrd="0" destOrd="0" parTransId="{C917C735-0203-4CB0-9579-0CAB8007C716}" sibTransId="{F4A24ACA-2BEA-4D30-89A2-664F9817CCE9}"/>
    <dgm:cxn modelId="{9839F483-AE20-4864-B59E-D930DC4E0B2F}" srcId="{2A7136DF-765B-4F89-AF90-25AE395AD5C7}" destId="{6417D134-B8D4-4DEE-967C-C2676899F0C8}" srcOrd="0" destOrd="0" parTransId="{AE5F7EC1-EC25-41A6-BF31-CB56E144ECFE}" sibTransId="{11408CDF-D186-4368-A97E-23D893181AA8}"/>
    <dgm:cxn modelId="{439CBB78-DB9B-4594-AEEE-7D42067221C3}" type="presOf" srcId="{02B3E250-DEA2-43CF-9E42-1FCD3E03FC4F}" destId="{E85E075F-8DA8-471E-B76B-15A5FFC3F606}" srcOrd="0" destOrd="0" presId="urn:microsoft.com/office/officeart/2008/layout/AlternatingHexagons"/>
    <dgm:cxn modelId="{A0771085-97D8-48C8-8FC9-34410D2E50AF}" type="presOf" srcId="{6417D134-B8D4-4DEE-967C-C2676899F0C8}" destId="{8261C29E-A0E4-406C-AA86-CDEC19C0516C}" srcOrd="0" destOrd="0" presId="urn:microsoft.com/office/officeart/2008/layout/AlternatingHexagons"/>
    <dgm:cxn modelId="{5FE4EDB3-8CDB-46D2-BE66-BFAF4C952B53}" type="presOf" srcId="{6ED8A32D-DF91-4300-BC06-87EB2E9B024E}" destId="{7327BADD-9DAE-4C10-8F2D-7D88F6F311E8}" srcOrd="0" destOrd="0" presId="urn:microsoft.com/office/officeart/2008/layout/AlternatingHexagons"/>
    <dgm:cxn modelId="{1A188B8D-FE86-4E37-9DBC-CA5C09742850}" type="presOf" srcId="{A2E51022-A692-4ECF-AD98-B93864E60843}" destId="{8CC84863-5A77-4EDF-87F3-70448BC85CBA}" srcOrd="0" destOrd="0" presId="urn:microsoft.com/office/officeart/2008/layout/AlternatingHexagons"/>
    <dgm:cxn modelId="{4F58AF56-0EE7-43D2-9B44-09608DC9AE22}" type="presOf" srcId="{2A7136DF-765B-4F89-AF90-25AE395AD5C7}" destId="{B1FF1A45-D2BA-4022-A250-E9AA939D76C5}" srcOrd="0" destOrd="0" presId="urn:microsoft.com/office/officeart/2008/layout/AlternatingHexagons"/>
    <dgm:cxn modelId="{8767B62B-C814-45FC-B2BA-BD86B9C40D42}" type="presOf" srcId="{44478213-033F-4459-9568-A1E90111F18C}" destId="{F50764BB-3C92-4EEE-8171-E5ACC0373B36}" srcOrd="0" destOrd="0" presId="urn:microsoft.com/office/officeart/2008/layout/AlternatingHexagons"/>
    <dgm:cxn modelId="{73BB7EAE-DDCA-4DCA-804E-BE8FF6F1C4BA}" srcId="{02B3E250-DEA2-43CF-9E42-1FCD3E03FC4F}" destId="{6ED8A32D-DF91-4300-BC06-87EB2E9B024E}" srcOrd="0" destOrd="0" parTransId="{9A5D6C5C-3BA4-4C07-963C-A06AFB672A76}" sibTransId="{EE76D3CB-FFFD-4C6A-888A-697F6E3B459E}"/>
    <dgm:cxn modelId="{446767A8-700D-4A38-96B4-3382DC9822C2}" type="presOf" srcId="{2BBD4957-E137-4008-802D-AFC22A97089C}" destId="{03D7B594-485D-462F-80E0-B53A41B72039}" srcOrd="0" destOrd="0" presId="urn:microsoft.com/office/officeart/2008/layout/AlternatingHexagons"/>
    <dgm:cxn modelId="{994A516B-6B0A-4216-8899-1B45A25884B7}" srcId="{6ED8A32D-DF91-4300-BC06-87EB2E9B024E}" destId="{2BBD4957-E137-4008-802D-AFC22A97089C}" srcOrd="0" destOrd="0" parTransId="{B88C7C65-6A8A-47DC-AD09-F3A65B8AAE56}" sibTransId="{99435F91-074A-46CC-9755-B3B7774879AB}"/>
    <dgm:cxn modelId="{0C3EFD07-68AE-4AD5-B9F2-B4700EFA8B61}" type="presOf" srcId="{475981B1-8AD0-46D2-A46E-6D8469BD2D8C}" destId="{FC24C87C-F84A-4946-B72F-B70080FE0519}" srcOrd="0" destOrd="0" presId="urn:microsoft.com/office/officeart/2008/layout/AlternatingHexagons"/>
    <dgm:cxn modelId="{E0502A01-7E9E-4A4A-90C4-CFC7FD5208D6}" type="presOf" srcId="{EE76D3CB-FFFD-4C6A-888A-697F6E3B459E}" destId="{C7E1E754-258F-4953-82B6-BB32A0649AE9}" srcOrd="0" destOrd="0" presId="urn:microsoft.com/office/officeart/2008/layout/AlternatingHexagons"/>
    <dgm:cxn modelId="{FBAEEFBE-E1C1-4679-B763-42D1B6B2C8AA}" srcId="{02B3E250-DEA2-43CF-9E42-1FCD3E03FC4F}" destId="{A2E51022-A692-4ECF-AD98-B93864E60843}" srcOrd="2" destOrd="0" parTransId="{87F213D6-726C-4F06-97B9-85CA3F0C8D79}" sibTransId="{44478213-033F-4459-9568-A1E90111F18C}"/>
    <dgm:cxn modelId="{8C37EE1A-8B6D-4002-B164-48AD068EC5F9}" type="presParOf" srcId="{E85E075F-8DA8-471E-B76B-15A5FFC3F606}" destId="{E1352D2D-4D9E-4FE5-9C1C-C1908DC45861}" srcOrd="0" destOrd="0" presId="urn:microsoft.com/office/officeart/2008/layout/AlternatingHexagons"/>
    <dgm:cxn modelId="{31385708-311F-4B60-A126-2AF730DBEB39}" type="presParOf" srcId="{E1352D2D-4D9E-4FE5-9C1C-C1908DC45861}" destId="{7327BADD-9DAE-4C10-8F2D-7D88F6F311E8}" srcOrd="0" destOrd="0" presId="urn:microsoft.com/office/officeart/2008/layout/AlternatingHexagons"/>
    <dgm:cxn modelId="{B2798839-B064-410C-9A2F-ADCD6697C4C1}" type="presParOf" srcId="{E1352D2D-4D9E-4FE5-9C1C-C1908DC45861}" destId="{03D7B594-485D-462F-80E0-B53A41B72039}" srcOrd="1" destOrd="0" presId="urn:microsoft.com/office/officeart/2008/layout/AlternatingHexagons"/>
    <dgm:cxn modelId="{95BC9DC9-040E-40F3-952F-07F8433A65E1}" type="presParOf" srcId="{E1352D2D-4D9E-4FE5-9C1C-C1908DC45861}" destId="{C3FE52D7-F29A-4976-A9DD-2E82166F8FBA}" srcOrd="2" destOrd="0" presId="urn:microsoft.com/office/officeart/2008/layout/AlternatingHexagons"/>
    <dgm:cxn modelId="{D9EA837E-EEE8-4859-8A5D-E45032E0DF29}" type="presParOf" srcId="{E1352D2D-4D9E-4FE5-9C1C-C1908DC45861}" destId="{114A6A02-ED67-4A93-865A-9B13DE62EE42}" srcOrd="3" destOrd="0" presId="urn:microsoft.com/office/officeart/2008/layout/AlternatingHexagons"/>
    <dgm:cxn modelId="{20C107A7-8874-41BB-9EEB-F0AC62A0532A}" type="presParOf" srcId="{E1352D2D-4D9E-4FE5-9C1C-C1908DC45861}" destId="{C7E1E754-258F-4953-82B6-BB32A0649AE9}" srcOrd="4" destOrd="0" presId="urn:microsoft.com/office/officeart/2008/layout/AlternatingHexagons"/>
    <dgm:cxn modelId="{33D27B4F-FECF-4A47-A915-1A5AD82F3BB8}" type="presParOf" srcId="{E85E075F-8DA8-471E-B76B-15A5FFC3F606}" destId="{200B377E-916F-48CA-98D4-619921AB1EA5}" srcOrd="1" destOrd="0" presId="urn:microsoft.com/office/officeart/2008/layout/AlternatingHexagons"/>
    <dgm:cxn modelId="{F3CA4BF2-16D4-48DD-AFAC-EF8C1FA379E6}" type="presParOf" srcId="{E85E075F-8DA8-471E-B76B-15A5FFC3F606}" destId="{F8307465-009C-4891-9317-6EE176B2A384}" srcOrd="2" destOrd="0" presId="urn:microsoft.com/office/officeart/2008/layout/AlternatingHexagons"/>
    <dgm:cxn modelId="{5BC30C59-E9EA-4EA4-94ED-508EAD5577CB}" type="presParOf" srcId="{F8307465-009C-4891-9317-6EE176B2A384}" destId="{B1FF1A45-D2BA-4022-A250-E9AA939D76C5}" srcOrd="0" destOrd="0" presId="urn:microsoft.com/office/officeart/2008/layout/AlternatingHexagons"/>
    <dgm:cxn modelId="{4BF8679A-CD3C-46AA-B00E-C566F2726CD9}" type="presParOf" srcId="{F8307465-009C-4891-9317-6EE176B2A384}" destId="{8261C29E-A0E4-406C-AA86-CDEC19C0516C}" srcOrd="1" destOrd="0" presId="urn:microsoft.com/office/officeart/2008/layout/AlternatingHexagons"/>
    <dgm:cxn modelId="{DAA9A958-DAE2-40AE-B9E7-A82F75B69737}" type="presParOf" srcId="{F8307465-009C-4891-9317-6EE176B2A384}" destId="{6CCC85AB-BCF7-4C33-B562-B21226EDFA5E}" srcOrd="2" destOrd="0" presId="urn:microsoft.com/office/officeart/2008/layout/AlternatingHexagons"/>
    <dgm:cxn modelId="{42E5DB10-B3C3-440D-A54A-25B1DE0CD3D3}" type="presParOf" srcId="{F8307465-009C-4891-9317-6EE176B2A384}" destId="{9E4D38E5-1524-476B-896D-77B931A93970}" srcOrd="3" destOrd="0" presId="urn:microsoft.com/office/officeart/2008/layout/AlternatingHexagons"/>
    <dgm:cxn modelId="{9D40B3FB-DD85-4471-835A-A5E2DD90293C}" type="presParOf" srcId="{F8307465-009C-4891-9317-6EE176B2A384}" destId="{976D77D4-502D-42D1-8A8B-8452303F27A9}" srcOrd="4" destOrd="0" presId="urn:microsoft.com/office/officeart/2008/layout/AlternatingHexagons"/>
    <dgm:cxn modelId="{B09C2FC4-8E7D-4103-96EC-13BDDDD3E462}" type="presParOf" srcId="{E85E075F-8DA8-471E-B76B-15A5FFC3F606}" destId="{14CA1D41-0EAC-46B9-9F81-BAC04A5C6964}" srcOrd="3" destOrd="0" presId="urn:microsoft.com/office/officeart/2008/layout/AlternatingHexagons"/>
    <dgm:cxn modelId="{99DCC2F7-C3E3-4F1C-A370-00C9A3FB580B}" type="presParOf" srcId="{E85E075F-8DA8-471E-B76B-15A5FFC3F606}" destId="{47F74689-B3C6-4237-80E3-D0326DF7F716}" srcOrd="4" destOrd="0" presId="urn:microsoft.com/office/officeart/2008/layout/AlternatingHexagons"/>
    <dgm:cxn modelId="{95FDE6CB-7525-46CC-9529-1A31F278BDA0}" type="presParOf" srcId="{47F74689-B3C6-4237-80E3-D0326DF7F716}" destId="{8CC84863-5A77-4EDF-87F3-70448BC85CBA}" srcOrd="0" destOrd="0" presId="urn:microsoft.com/office/officeart/2008/layout/AlternatingHexagons"/>
    <dgm:cxn modelId="{C1E64970-CCF9-4C53-8DE7-B9FB233D63F1}" type="presParOf" srcId="{47F74689-B3C6-4237-80E3-D0326DF7F716}" destId="{27D28BBC-BB7C-47D0-829D-F8978A89D850}" srcOrd="1" destOrd="0" presId="urn:microsoft.com/office/officeart/2008/layout/AlternatingHexagons"/>
    <dgm:cxn modelId="{C1358798-9B96-4DCE-8139-9A6FC64368AB}" type="presParOf" srcId="{47F74689-B3C6-4237-80E3-D0326DF7F716}" destId="{98C980C4-2DDD-4452-9BC2-D0D1A7B354F3}" srcOrd="2" destOrd="0" presId="urn:microsoft.com/office/officeart/2008/layout/AlternatingHexagons"/>
    <dgm:cxn modelId="{7372BA74-595C-424F-B3A3-3F54511D7803}" type="presParOf" srcId="{47F74689-B3C6-4237-80E3-D0326DF7F716}" destId="{2ED5DA5A-E231-43EE-8A66-6697BBDEDA28}" srcOrd="3" destOrd="0" presId="urn:microsoft.com/office/officeart/2008/layout/AlternatingHexagons"/>
    <dgm:cxn modelId="{72E5C5F0-03CD-4B41-8B90-76B615440761}" type="presParOf" srcId="{47F74689-B3C6-4237-80E3-D0326DF7F716}" destId="{F50764BB-3C92-4EEE-8171-E5ACC0373B36}" srcOrd="4" destOrd="0" presId="urn:microsoft.com/office/officeart/2008/layout/AlternatingHexagons"/>
    <dgm:cxn modelId="{199D724C-A96A-4EBF-920D-C74B8C45B0A0}" type="presParOf" srcId="{E85E075F-8DA8-471E-B76B-15A5FFC3F606}" destId="{B877544C-FE2D-4D09-929E-25AB5D22F20F}" srcOrd="5" destOrd="0" presId="urn:microsoft.com/office/officeart/2008/layout/AlternatingHexagons"/>
    <dgm:cxn modelId="{3A9B5DE4-4C8B-40A3-9FD3-D4E3B537F5E2}" type="presParOf" srcId="{E85E075F-8DA8-471E-B76B-15A5FFC3F606}" destId="{2B124F99-61D7-4CD2-9769-3934DD89D7DA}" srcOrd="6" destOrd="0" presId="urn:microsoft.com/office/officeart/2008/layout/AlternatingHexagons"/>
    <dgm:cxn modelId="{A9114F6D-1FC1-4F5F-B8B0-DC8C837ACCA5}" type="presParOf" srcId="{2B124F99-61D7-4CD2-9769-3934DD89D7DA}" destId="{FC24C87C-F84A-4946-B72F-B70080FE0519}" srcOrd="0" destOrd="0" presId="urn:microsoft.com/office/officeart/2008/layout/AlternatingHexagons"/>
    <dgm:cxn modelId="{C872DBDA-C418-40DC-A3EB-BA33D51F8F6F}" type="presParOf" srcId="{2B124F99-61D7-4CD2-9769-3934DD89D7DA}" destId="{6FE9D1D9-2AA8-4D14-A13B-A9553C95F1A2}" srcOrd="1" destOrd="0" presId="urn:microsoft.com/office/officeart/2008/layout/AlternatingHexagons"/>
    <dgm:cxn modelId="{0A164B40-221E-48E3-9469-403948F8304F}" type="presParOf" srcId="{2B124F99-61D7-4CD2-9769-3934DD89D7DA}" destId="{8590722D-3D61-4B2F-B466-22707AC0F3D9}" srcOrd="2" destOrd="0" presId="urn:microsoft.com/office/officeart/2008/layout/AlternatingHexagons"/>
    <dgm:cxn modelId="{E9626C76-B601-4DF0-BF29-510FABBD40C3}" type="presParOf" srcId="{2B124F99-61D7-4CD2-9769-3934DD89D7DA}" destId="{41FAA804-FD2C-4EFD-BB46-AE3091A5D846}" srcOrd="3" destOrd="0" presId="urn:microsoft.com/office/officeart/2008/layout/AlternatingHexagons"/>
    <dgm:cxn modelId="{8F7D2F0C-9D0C-4BD6-A1C6-2E5F42461DDE}" type="presParOf" srcId="{2B124F99-61D7-4CD2-9769-3934DD89D7DA}" destId="{69C3E077-A8A2-4A02-8528-969CD253A16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5DA50B-1E40-4C9A-A3FC-A4B6998BAD32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077A1D3-324C-4A46-BEA8-02114E3EB992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 smtClean="0">
              <a:latin typeface="Arial Black" panose="020B0A04020102020204" pitchFamily="34" charset="0"/>
            </a:rPr>
            <a:t>ДІТИ</a:t>
          </a:r>
          <a:endParaRPr lang="ru-RU" dirty="0">
            <a:latin typeface="Arial Black" panose="020B0A04020102020204" pitchFamily="34" charset="0"/>
          </a:endParaRPr>
        </a:p>
      </dgm:t>
    </dgm:pt>
    <dgm:pt modelId="{E6E16E63-F90D-4506-9422-0E1A706A7F3C}" type="parTrans" cxnId="{5A015CF9-9C5F-4DF6-BD75-11D1C2AEFF6A}">
      <dgm:prSet/>
      <dgm:spPr/>
      <dgm:t>
        <a:bodyPr/>
        <a:lstStyle/>
        <a:p>
          <a:endParaRPr lang="ru-RU"/>
        </a:p>
      </dgm:t>
    </dgm:pt>
    <dgm:pt modelId="{0BC6911D-69E6-42BD-9CC1-87CAB18DFF71}" type="sibTrans" cxnId="{5A015CF9-9C5F-4DF6-BD75-11D1C2AEFF6A}">
      <dgm:prSet/>
      <dgm:spPr/>
      <dgm:t>
        <a:bodyPr/>
        <a:lstStyle/>
        <a:p>
          <a:endParaRPr lang="ru-RU"/>
        </a:p>
      </dgm:t>
    </dgm:pt>
    <dgm:pt modelId="{962BF827-1288-416D-B3DC-BC10B896B352}">
      <dgm:prSet phldrT="[Текст]"/>
      <dgm:spPr>
        <a:solidFill>
          <a:srgbClr val="0070C0"/>
        </a:solidFill>
      </dgm:spPr>
      <dgm:t>
        <a:bodyPr/>
        <a:lstStyle/>
        <a:p>
          <a:r>
            <a:rPr lang="uk-UA" dirty="0" smtClean="0">
              <a:latin typeface="Arial Black" panose="020B0A04020102020204" pitchFamily="34" charset="0"/>
            </a:rPr>
            <a:t>ВИХОВАТЕЛЬ</a:t>
          </a:r>
          <a:endParaRPr lang="ru-RU" dirty="0">
            <a:latin typeface="Arial Black" panose="020B0A04020102020204" pitchFamily="34" charset="0"/>
          </a:endParaRPr>
        </a:p>
      </dgm:t>
    </dgm:pt>
    <dgm:pt modelId="{0DC04DDB-8360-4E08-8918-5818274D359C}" type="parTrans" cxnId="{C276C54B-ED1E-47AE-B035-A9BFA7E7BE84}">
      <dgm:prSet/>
      <dgm:spPr/>
      <dgm:t>
        <a:bodyPr/>
        <a:lstStyle/>
        <a:p>
          <a:endParaRPr lang="ru-RU"/>
        </a:p>
      </dgm:t>
    </dgm:pt>
    <dgm:pt modelId="{FF3C1FBC-D98F-4875-B9EA-6D91F68B03A9}" type="sibTrans" cxnId="{C276C54B-ED1E-47AE-B035-A9BFA7E7BE84}">
      <dgm:prSet/>
      <dgm:spPr/>
      <dgm:t>
        <a:bodyPr/>
        <a:lstStyle/>
        <a:p>
          <a:endParaRPr lang="ru-RU"/>
        </a:p>
      </dgm:t>
    </dgm:pt>
    <dgm:pt modelId="{84B5B904-1840-4521-9BD9-983C424A3435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Систематизується планування </a:t>
          </a:r>
          <a:r>
            <a:rPr lang="uk-UA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освітньо</a:t>
          </a: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виховної роботи;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D1594C-33F0-49E6-98F9-C4EB50F18D2B}" type="parTrans" cxnId="{5EF878DA-7E51-4163-A2BE-D07B3ACEB24B}">
      <dgm:prSet/>
      <dgm:spPr/>
      <dgm:t>
        <a:bodyPr/>
        <a:lstStyle/>
        <a:p>
          <a:endParaRPr lang="ru-RU"/>
        </a:p>
      </dgm:t>
    </dgm:pt>
    <dgm:pt modelId="{3D7D131C-97E3-4861-8E3E-A7E61B3DC1AA}" type="sibTrans" cxnId="{5EF878DA-7E51-4163-A2BE-D07B3ACEB24B}">
      <dgm:prSet/>
      <dgm:spPr/>
      <dgm:t>
        <a:bodyPr/>
        <a:lstStyle/>
        <a:p>
          <a:endParaRPr lang="ru-RU"/>
        </a:p>
      </dgm:t>
    </dgm:pt>
    <dgm:pt modelId="{E31378BC-5C26-4463-B139-76BC87778857}">
      <dgm:prSet phldrT="[Текст]"/>
      <dgm:spPr/>
      <dgm:t>
        <a:bodyPr/>
        <a:lstStyle/>
        <a:p>
          <a:r>
            <a:rPr lang="uk-UA" dirty="0" smtClean="0">
              <a:latin typeface="Arial Black" panose="020B0A04020102020204" pitchFamily="34" charset="0"/>
            </a:rPr>
            <a:t>БАТЬКИ</a:t>
          </a:r>
          <a:endParaRPr lang="ru-RU" dirty="0">
            <a:latin typeface="Arial Black" panose="020B0A04020102020204" pitchFamily="34" charset="0"/>
          </a:endParaRPr>
        </a:p>
      </dgm:t>
    </dgm:pt>
    <dgm:pt modelId="{2E5DC6F1-6FDF-434B-BDD9-F2E0955B0E5F}" type="parTrans" cxnId="{01F84CC8-018E-48DA-B323-F8F8D7FDB7DF}">
      <dgm:prSet/>
      <dgm:spPr/>
      <dgm:t>
        <a:bodyPr/>
        <a:lstStyle/>
        <a:p>
          <a:endParaRPr lang="ru-RU"/>
        </a:p>
      </dgm:t>
    </dgm:pt>
    <dgm:pt modelId="{9EE6E5FD-87BC-40A7-AE62-D70F7C7CB162}" type="sibTrans" cxnId="{01F84CC8-018E-48DA-B323-F8F8D7FDB7DF}">
      <dgm:prSet/>
      <dgm:spPr/>
      <dgm:t>
        <a:bodyPr/>
        <a:lstStyle/>
        <a:p>
          <a:endParaRPr lang="ru-RU"/>
        </a:p>
      </dgm:t>
    </dgm:pt>
    <dgm:pt modelId="{833F0AB6-7B03-4F82-A817-E34F7F6BA9D7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Проінформовані про перебіг </a:t>
          </a:r>
          <a:r>
            <a:rPr lang="uk-UA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виховної роботи;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37ABA-354D-4D87-9615-021EF5BDE1A7}" type="parTrans" cxnId="{6A1CFE03-73CC-4931-ACD8-1D7B630BAFED}">
      <dgm:prSet/>
      <dgm:spPr/>
      <dgm:t>
        <a:bodyPr/>
        <a:lstStyle/>
        <a:p>
          <a:endParaRPr lang="ru-RU"/>
        </a:p>
      </dgm:t>
    </dgm:pt>
    <dgm:pt modelId="{23B84EE1-1A7B-497B-A76B-5629D70C01BB}" type="sibTrans" cxnId="{6A1CFE03-73CC-4931-ACD8-1D7B630BAFED}">
      <dgm:prSet/>
      <dgm:spPr/>
      <dgm:t>
        <a:bodyPr/>
        <a:lstStyle/>
        <a:p>
          <a:endParaRPr lang="ru-RU"/>
        </a:p>
      </dgm:t>
    </dgm:pt>
    <dgm:pt modelId="{3173D7FB-C905-4D6E-9EC5-1AFBBAFEB0BB}">
      <dgm:prSet phldrT="[Текст]" custT="1"/>
      <dgm:spPr/>
      <dgm:t>
        <a:bodyPr/>
        <a:lstStyle/>
        <a:p>
          <a:pPr marL="57150" indent="0" defTabSz="400050">
            <a:lnSpc>
              <a:spcPct val="10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uk-UA" sz="900" dirty="0" smtClean="0">
              <a:latin typeface="Times New Roman"/>
              <a:ea typeface="Calibri"/>
              <a:cs typeface="Times New Roman"/>
            </a:rPr>
            <a:t> </a:t>
          </a:r>
          <a:r>
            <a:rPr lang="uk-UA" sz="1200" dirty="0" smtClean="0">
              <a:latin typeface="Times New Roman"/>
              <a:ea typeface="Calibri"/>
              <a:cs typeface="Times New Roman"/>
            </a:rPr>
            <a:t>формуються  здібності систематизації і класифікації інформації; </a:t>
          </a:r>
          <a:endParaRPr lang="ru-RU" sz="1200" dirty="0" smtClean="0"/>
        </a:p>
      </dgm:t>
    </dgm:pt>
    <dgm:pt modelId="{A11921E1-4FA6-4D54-AB1B-47D666CA5D67}" type="parTrans" cxnId="{A0419F01-8DF2-4E4E-948C-48DA53BCE8BB}">
      <dgm:prSet/>
      <dgm:spPr/>
      <dgm:t>
        <a:bodyPr/>
        <a:lstStyle/>
        <a:p>
          <a:endParaRPr lang="ru-RU"/>
        </a:p>
      </dgm:t>
    </dgm:pt>
    <dgm:pt modelId="{F52657A1-3C57-4561-9B46-9B9972653D20}" type="sibTrans" cxnId="{A0419F01-8DF2-4E4E-948C-48DA53BCE8BB}">
      <dgm:prSet/>
      <dgm:spPr/>
      <dgm:t>
        <a:bodyPr/>
        <a:lstStyle/>
        <a:p>
          <a:endParaRPr lang="ru-RU"/>
        </a:p>
      </dgm:t>
    </dgm:pt>
    <dgm:pt modelId="{D66A653B-2E0F-40F5-B64F-1BFCF623F34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000"/>
            </a:spcAft>
            <a:buClrTx/>
            <a:buSzTx/>
            <a:buFontTx/>
            <a:buNone/>
            <a:tabLst/>
            <a:defRPr/>
          </a:pPr>
          <a:r>
            <a:rPr lang="uk-UA" sz="1200" dirty="0" smtClean="0">
              <a:latin typeface="Times New Roman"/>
              <a:ea typeface="Calibri"/>
              <a:cs typeface="Times New Roman"/>
            </a:rPr>
            <a:t> Заохочуються  до передачі набутих знань методом графічного зображення, розвивати креативне   мислення;</a:t>
          </a:r>
          <a:endParaRPr lang="ru-RU" sz="1200" dirty="0" smtClean="0"/>
        </a:p>
      </dgm:t>
    </dgm:pt>
    <dgm:pt modelId="{9A3BEAF3-F444-4EF9-83A0-BF40148E4239}" type="parTrans" cxnId="{E82E7793-808B-4E1B-82A1-B69C0F1F0271}">
      <dgm:prSet/>
      <dgm:spPr/>
      <dgm:t>
        <a:bodyPr/>
        <a:lstStyle/>
        <a:p>
          <a:endParaRPr lang="ru-RU"/>
        </a:p>
      </dgm:t>
    </dgm:pt>
    <dgm:pt modelId="{D68501DE-8BEC-4961-BB9D-B14900AB0A4A}" type="sibTrans" cxnId="{E82E7793-808B-4E1B-82A1-B69C0F1F0271}">
      <dgm:prSet/>
      <dgm:spPr/>
      <dgm:t>
        <a:bodyPr/>
        <a:lstStyle/>
        <a:p>
          <a:endParaRPr lang="ru-RU"/>
        </a:p>
      </dgm:t>
    </dgm:pt>
    <dgm:pt modelId="{B0976C0F-E836-4B5F-827F-42FD54A0D56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000"/>
            </a:spcAft>
            <a:buClrTx/>
            <a:buSzTx/>
            <a:buFontTx/>
            <a:buNone/>
            <a:tabLst/>
            <a:defRPr/>
          </a:pPr>
          <a:r>
            <a:rPr lang="uk-UA" sz="1200" dirty="0" smtClean="0">
              <a:latin typeface="Times New Roman"/>
              <a:ea typeface="Calibri"/>
              <a:cs typeface="Times New Roman"/>
            </a:rPr>
            <a:t> Формується  активна життєва і соціальна позиція;</a:t>
          </a:r>
          <a:endParaRPr lang="ru-RU" sz="1200" dirty="0" smtClean="0"/>
        </a:p>
      </dgm:t>
    </dgm:pt>
    <dgm:pt modelId="{9BCD862E-4CEB-4835-A0F4-386087248F28}" type="parTrans" cxnId="{28F7926B-C3EF-4D72-819F-948DF4178E3C}">
      <dgm:prSet/>
      <dgm:spPr/>
      <dgm:t>
        <a:bodyPr/>
        <a:lstStyle/>
        <a:p>
          <a:endParaRPr lang="ru-RU"/>
        </a:p>
      </dgm:t>
    </dgm:pt>
    <dgm:pt modelId="{ABE91B9A-3DE0-49D5-B9A9-29021DF79F01}" type="sibTrans" cxnId="{28F7926B-C3EF-4D72-819F-948DF4178E3C}">
      <dgm:prSet/>
      <dgm:spPr/>
      <dgm:t>
        <a:bodyPr/>
        <a:lstStyle/>
        <a:p>
          <a:endParaRPr lang="ru-RU"/>
        </a:p>
      </dgm:t>
    </dgm:pt>
    <dgm:pt modelId="{9F9A2B93-E7F1-4DF0-9C47-01374C88BBB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000"/>
            </a:spcAft>
            <a:buClrTx/>
            <a:buSzTx/>
            <a:buFontTx/>
            <a:buNone/>
            <a:tabLst/>
            <a:defRPr/>
          </a:pPr>
          <a:r>
            <a:rPr lang="uk-UA" sz="1200" dirty="0" smtClean="0">
              <a:latin typeface="Times New Roman"/>
              <a:ea typeface="Calibri"/>
              <a:cs typeface="Times New Roman"/>
            </a:rPr>
            <a:t> Розвивається осмислення значимості для суспільства.</a:t>
          </a:r>
        </a:p>
      </dgm:t>
    </dgm:pt>
    <dgm:pt modelId="{9A95BDEA-2D7A-4B95-976E-FA0AABFA77E2}" type="parTrans" cxnId="{F88D3822-8EA7-4266-837C-5237CED25695}">
      <dgm:prSet/>
      <dgm:spPr/>
      <dgm:t>
        <a:bodyPr/>
        <a:lstStyle/>
        <a:p>
          <a:endParaRPr lang="ru-RU"/>
        </a:p>
      </dgm:t>
    </dgm:pt>
    <dgm:pt modelId="{6B41C2E8-88F5-4284-8E43-1F55C493AE5E}" type="sibTrans" cxnId="{F88D3822-8EA7-4266-837C-5237CED25695}">
      <dgm:prSet/>
      <dgm:spPr/>
      <dgm:t>
        <a:bodyPr/>
        <a:lstStyle/>
        <a:p>
          <a:endParaRPr lang="ru-RU"/>
        </a:p>
      </dgm:t>
    </dgm:pt>
    <dgm:pt modelId="{55B733DD-F7A1-4EC3-AEC4-B36A188FFBE9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1800" dirty="0"/>
        </a:p>
      </dgm:t>
    </dgm:pt>
    <dgm:pt modelId="{F21A120D-8542-4CA6-9168-CAF9A3AF80E8}" type="parTrans" cxnId="{AF65DCA2-EF4F-4C02-9F35-70C24C294FEE}">
      <dgm:prSet/>
      <dgm:spPr/>
      <dgm:t>
        <a:bodyPr/>
        <a:lstStyle/>
        <a:p>
          <a:endParaRPr lang="ru-RU"/>
        </a:p>
      </dgm:t>
    </dgm:pt>
    <dgm:pt modelId="{3FB0F492-4E94-4503-B1D9-12544D080BC4}" type="sibTrans" cxnId="{AF65DCA2-EF4F-4C02-9F35-70C24C294FEE}">
      <dgm:prSet/>
      <dgm:spPr/>
      <dgm:t>
        <a:bodyPr/>
        <a:lstStyle/>
        <a:p>
          <a:endParaRPr lang="ru-RU"/>
        </a:p>
      </dgm:t>
    </dgm:pt>
    <dgm:pt modelId="{B72E37B9-ED89-4B80-9EB8-7DF386573F79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Формуються рівні партнерські відносини з вихованцями;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3FD01-06AC-419D-8226-F2DA7CFBF31E}" type="parTrans" cxnId="{2281E7BE-1145-4EDD-BFC1-1FEA6CEAA1FC}">
      <dgm:prSet/>
      <dgm:spPr/>
      <dgm:t>
        <a:bodyPr/>
        <a:lstStyle/>
        <a:p>
          <a:endParaRPr lang="ru-RU"/>
        </a:p>
      </dgm:t>
    </dgm:pt>
    <dgm:pt modelId="{E156B8C2-4E30-4147-AF2C-D1EAAC58FADA}" type="sibTrans" cxnId="{2281E7BE-1145-4EDD-BFC1-1FEA6CEAA1FC}">
      <dgm:prSet/>
      <dgm:spPr/>
      <dgm:t>
        <a:bodyPr/>
        <a:lstStyle/>
        <a:p>
          <a:endParaRPr lang="ru-RU"/>
        </a:p>
      </dgm:t>
    </dgm:pt>
    <dgm:pt modelId="{FD3427D9-C3EF-46DC-BB05-471165CCD1BE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Вирішуються спірні питання 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2BB9B-34C7-409B-8670-9C49EC902F88}" type="parTrans" cxnId="{8A058B44-6AF3-469D-9928-B379BC998B55}">
      <dgm:prSet/>
      <dgm:spPr/>
      <dgm:t>
        <a:bodyPr/>
        <a:lstStyle/>
        <a:p>
          <a:endParaRPr lang="ru-RU"/>
        </a:p>
      </dgm:t>
    </dgm:pt>
    <dgm:pt modelId="{B80E746D-2F93-4310-994B-FD94D6E44D6B}" type="sibTrans" cxnId="{8A058B44-6AF3-469D-9928-B379BC998B55}">
      <dgm:prSet/>
      <dgm:spPr/>
      <dgm:t>
        <a:bodyPr/>
        <a:lstStyle/>
        <a:p>
          <a:endParaRPr lang="ru-RU"/>
        </a:p>
      </dgm:t>
    </dgm:pt>
    <dgm:pt modelId="{171C4675-039F-4E5D-B1B3-982BC68CFBF7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1800" dirty="0"/>
        </a:p>
      </dgm:t>
    </dgm:pt>
    <dgm:pt modelId="{32A6FFBE-C6FF-4100-8EA0-F0CA5649D561}" type="parTrans" cxnId="{27F75B05-F2B2-4FB2-9B97-65CB56209551}">
      <dgm:prSet/>
      <dgm:spPr/>
      <dgm:t>
        <a:bodyPr/>
        <a:lstStyle/>
        <a:p>
          <a:endParaRPr lang="ru-RU"/>
        </a:p>
      </dgm:t>
    </dgm:pt>
    <dgm:pt modelId="{2696825D-9819-4D52-83C6-2B94AE53CC17}" type="sibTrans" cxnId="{27F75B05-F2B2-4FB2-9B97-65CB56209551}">
      <dgm:prSet/>
      <dgm:spPr/>
      <dgm:t>
        <a:bodyPr/>
        <a:lstStyle/>
        <a:p>
          <a:endParaRPr lang="ru-RU"/>
        </a:p>
      </dgm:t>
    </dgm:pt>
    <dgm:pt modelId="{D503E187-9938-423D-BC7B-FDD8E6C6BB44}">
      <dgm:prSet phldrT="[Текст]" custT="1"/>
      <dgm:spPr/>
      <dgm:t>
        <a:bodyPr/>
        <a:lstStyle/>
        <a:p>
          <a:pPr>
            <a:lnSpc>
              <a:spcPct val="150000"/>
            </a:lnSpc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654B8-2596-43FE-921F-F94058760494}" type="parTrans" cxnId="{9EC242EF-E00C-4688-9422-B3DEEC22B9C1}">
      <dgm:prSet/>
      <dgm:spPr/>
      <dgm:t>
        <a:bodyPr/>
        <a:lstStyle/>
        <a:p>
          <a:endParaRPr lang="ru-RU"/>
        </a:p>
      </dgm:t>
    </dgm:pt>
    <dgm:pt modelId="{50461534-D627-4955-BB83-AA28BF257DCA}" type="sibTrans" cxnId="{9EC242EF-E00C-4688-9422-B3DEEC22B9C1}">
      <dgm:prSet/>
      <dgm:spPr/>
      <dgm:t>
        <a:bodyPr/>
        <a:lstStyle/>
        <a:p>
          <a:endParaRPr lang="ru-RU"/>
        </a:p>
      </dgm:t>
    </dgm:pt>
    <dgm:pt modelId="{40BA4586-20F1-47A3-8E7B-C30C2CF60414}">
      <dgm:prSet phldrT="[Текст]" custT="1"/>
      <dgm:spPr/>
      <dgm:t>
        <a:bodyPr/>
        <a:lstStyle/>
        <a:p>
          <a:pPr>
            <a:lnSpc>
              <a:spcPct val="150000"/>
            </a:lnSpc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A5FAA-19CD-4099-8641-B9E1BDD5FEEF}" type="parTrans" cxnId="{DB80992C-AA80-44C8-BDF3-B5AAA31512B7}">
      <dgm:prSet/>
      <dgm:spPr/>
      <dgm:t>
        <a:bodyPr/>
        <a:lstStyle/>
        <a:p>
          <a:endParaRPr lang="ru-RU"/>
        </a:p>
      </dgm:t>
    </dgm:pt>
    <dgm:pt modelId="{B50F04BB-DD32-4AE5-8995-FFCA1F9B2B4E}" type="sibTrans" cxnId="{DB80992C-AA80-44C8-BDF3-B5AAA31512B7}">
      <dgm:prSet/>
      <dgm:spPr/>
      <dgm:t>
        <a:bodyPr/>
        <a:lstStyle/>
        <a:p>
          <a:endParaRPr lang="ru-RU"/>
        </a:p>
      </dgm:t>
    </dgm:pt>
    <dgm:pt modelId="{E53CF098-BD62-459D-835E-D50D80BEF5A8}">
      <dgm:prSet phldrT="[Текст]" custT="1"/>
      <dgm:spPr/>
      <dgm:t>
        <a:bodyPr/>
        <a:lstStyle/>
        <a:p>
          <a:pPr>
            <a:lnSpc>
              <a:spcPct val="150000"/>
            </a:lnSpc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FB1D5-5860-40DE-9474-1F71BC546A44}" type="parTrans" cxnId="{8C82CCC5-3D82-4F6F-B48B-324084558C0F}">
      <dgm:prSet/>
      <dgm:spPr/>
      <dgm:t>
        <a:bodyPr/>
        <a:lstStyle/>
        <a:p>
          <a:endParaRPr lang="ru-RU"/>
        </a:p>
      </dgm:t>
    </dgm:pt>
    <dgm:pt modelId="{BAC2BE0B-8526-43B3-A2A6-1BA297555824}" type="sibTrans" cxnId="{8C82CCC5-3D82-4F6F-B48B-324084558C0F}">
      <dgm:prSet/>
      <dgm:spPr/>
      <dgm:t>
        <a:bodyPr/>
        <a:lstStyle/>
        <a:p>
          <a:endParaRPr lang="ru-RU"/>
        </a:p>
      </dgm:t>
    </dgm:pt>
    <dgm:pt modelId="{C8744511-58D4-484D-964C-DEA7210296BE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Упродовж дня сприяють постійному діалозі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995E0-206D-4B43-B56F-C1CD5D9E188A}" type="parTrans" cxnId="{0F5FB72F-64EC-49DB-8C61-7987D855C74F}">
      <dgm:prSet/>
      <dgm:spPr/>
      <dgm:t>
        <a:bodyPr/>
        <a:lstStyle/>
        <a:p>
          <a:endParaRPr lang="ru-RU"/>
        </a:p>
      </dgm:t>
    </dgm:pt>
    <dgm:pt modelId="{8874682A-6CAF-49F7-881D-DAF4242D2013}" type="sibTrans" cxnId="{0F5FB72F-64EC-49DB-8C61-7987D855C74F}">
      <dgm:prSet/>
      <dgm:spPr/>
      <dgm:t>
        <a:bodyPr/>
        <a:lstStyle/>
        <a:p>
          <a:endParaRPr lang="ru-RU"/>
        </a:p>
      </dgm:t>
    </dgm:pt>
    <dgm:pt modelId="{E0839DB7-1B7D-4BF5-936F-B4A733D93909}">
      <dgm:prSet phldrT="[Текст]" custT="1"/>
      <dgm:spPr/>
      <dgm:t>
        <a:bodyPr/>
        <a:lstStyle/>
        <a:p>
          <a:pPr>
            <a:lnSpc>
              <a:spcPct val="150000"/>
            </a:lnSpc>
          </a:pP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D8CDD-0556-4A86-8EEF-8C20395E7716}" type="parTrans" cxnId="{F4FF7F8B-6DA6-47C4-815A-5CBBDF800B4E}">
      <dgm:prSet/>
      <dgm:spPr/>
      <dgm:t>
        <a:bodyPr/>
        <a:lstStyle/>
        <a:p>
          <a:endParaRPr lang="ru-RU"/>
        </a:p>
      </dgm:t>
    </dgm:pt>
    <dgm:pt modelId="{58713829-F0F1-4C93-8B81-8F6C511B85BB}" type="sibTrans" cxnId="{F4FF7F8B-6DA6-47C4-815A-5CBBDF800B4E}">
      <dgm:prSet/>
      <dgm:spPr/>
      <dgm:t>
        <a:bodyPr/>
        <a:lstStyle/>
        <a:p>
          <a:endParaRPr lang="ru-RU"/>
        </a:p>
      </dgm:t>
    </dgm:pt>
    <dgm:pt modelId="{DC03951D-66FC-4DEE-9962-51888299DCCE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 співпрацюють з закладом дошкільної освіти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15074-1D9C-4CF6-A144-8E8B55CC93AE}" type="parTrans" cxnId="{32CE2EFD-6F75-4914-BAA2-ADAD7002EAE7}">
      <dgm:prSet/>
      <dgm:spPr/>
      <dgm:t>
        <a:bodyPr/>
        <a:lstStyle/>
        <a:p>
          <a:endParaRPr lang="ru-RU"/>
        </a:p>
      </dgm:t>
    </dgm:pt>
    <dgm:pt modelId="{1E91EB22-A066-4078-8F04-218655CB73A5}" type="sibTrans" cxnId="{32CE2EFD-6F75-4914-BAA2-ADAD7002EAE7}">
      <dgm:prSet/>
      <dgm:spPr/>
      <dgm:t>
        <a:bodyPr/>
        <a:lstStyle/>
        <a:p>
          <a:endParaRPr lang="ru-RU"/>
        </a:p>
      </dgm:t>
    </dgm:pt>
    <dgm:pt modelId="{E4D1C9ED-DA51-4BF4-A9AE-98C952D4CA4A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Відкриті до нових ідей в освіті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D71DA-D035-4E68-BFB7-07802A927C8B}" type="parTrans" cxnId="{3BF3C080-4587-49A6-8505-74E86B8B8B11}">
      <dgm:prSet/>
      <dgm:spPr/>
      <dgm:t>
        <a:bodyPr/>
        <a:lstStyle/>
        <a:p>
          <a:endParaRPr lang="ru-RU"/>
        </a:p>
      </dgm:t>
    </dgm:pt>
    <dgm:pt modelId="{07566998-DE62-4D3D-944B-E9E2ADD4485D}" type="sibTrans" cxnId="{3BF3C080-4587-49A6-8505-74E86B8B8B11}">
      <dgm:prSet/>
      <dgm:spPr/>
      <dgm:t>
        <a:bodyPr/>
        <a:lstStyle/>
        <a:p>
          <a:endParaRPr lang="ru-RU"/>
        </a:p>
      </dgm:t>
    </dgm:pt>
    <dgm:pt modelId="{005D41FA-A31C-437E-B37D-DB3FA3B3C564}" type="pres">
      <dgm:prSet presAssocID="{F55DA50B-1E40-4C9A-A3FC-A4B6998BAD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87CCFA-E98A-4A61-B8BD-664D145727AE}" type="pres">
      <dgm:prSet presAssocID="{8077A1D3-324C-4A46-BEA8-02114E3EB992}" presName="composite" presStyleCnt="0"/>
      <dgm:spPr/>
    </dgm:pt>
    <dgm:pt modelId="{27581ABE-C0FD-4342-B520-9E050FA11DE1}" type="pres">
      <dgm:prSet presAssocID="{8077A1D3-324C-4A46-BEA8-02114E3EB9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0061D-3162-4C56-91E0-4F72D57A8766}" type="pres">
      <dgm:prSet presAssocID="{8077A1D3-324C-4A46-BEA8-02114E3EB992}" presName="descendantText" presStyleLbl="alignAcc1" presStyleIdx="0" presStyleCnt="3" custScaleY="10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4BFA6-97A7-4BD5-BEF9-34F0CBE27330}" type="pres">
      <dgm:prSet presAssocID="{0BC6911D-69E6-42BD-9CC1-87CAB18DFF71}" presName="sp" presStyleCnt="0"/>
      <dgm:spPr/>
    </dgm:pt>
    <dgm:pt modelId="{97AAA063-2FA5-4620-B5BA-D9ABF5779408}" type="pres">
      <dgm:prSet presAssocID="{962BF827-1288-416D-B3DC-BC10B896B352}" presName="composite" presStyleCnt="0"/>
      <dgm:spPr/>
    </dgm:pt>
    <dgm:pt modelId="{E82F37AC-7C5E-45E0-914D-7CE93F258FA3}" type="pres">
      <dgm:prSet presAssocID="{962BF827-1288-416D-B3DC-BC10B896B35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BD571-928D-451F-9E38-A0C54697B055}" type="pres">
      <dgm:prSet presAssocID="{962BF827-1288-416D-B3DC-BC10B896B35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FDCC6-AECB-49A6-9060-B0CE90D3F4C3}" type="pres">
      <dgm:prSet presAssocID="{FF3C1FBC-D98F-4875-B9EA-6D91F68B03A9}" presName="sp" presStyleCnt="0"/>
      <dgm:spPr/>
    </dgm:pt>
    <dgm:pt modelId="{68597529-959C-4831-B687-C75D5A154F28}" type="pres">
      <dgm:prSet presAssocID="{E31378BC-5C26-4463-B139-76BC87778857}" presName="composite" presStyleCnt="0"/>
      <dgm:spPr/>
    </dgm:pt>
    <dgm:pt modelId="{0927861A-5663-4AAF-A665-238E34873207}" type="pres">
      <dgm:prSet presAssocID="{E31378BC-5C26-4463-B139-76BC8777885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28D92-4134-4AB4-BF9F-AA0EA124EC11}" type="pres">
      <dgm:prSet presAssocID="{E31378BC-5C26-4463-B139-76BC8777885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878DA-7E51-4163-A2BE-D07B3ACEB24B}" srcId="{962BF827-1288-416D-B3DC-BC10B896B352}" destId="{84B5B904-1840-4521-9BD9-983C424A3435}" srcOrd="3" destOrd="0" parTransId="{5DD1594C-33F0-49E6-98F9-C4EB50F18D2B}" sibTransId="{3D7D131C-97E3-4861-8E3E-A7E61B3DC1AA}"/>
    <dgm:cxn modelId="{37CBA2AC-15B2-4EB3-BBA0-E9773366EA9E}" type="presOf" srcId="{3173D7FB-C905-4D6E-9EC5-1AFBBAFEB0BB}" destId="{A4E0061D-3162-4C56-91E0-4F72D57A8766}" srcOrd="0" destOrd="0" presId="urn:microsoft.com/office/officeart/2005/8/layout/chevron2"/>
    <dgm:cxn modelId="{28F7926B-C3EF-4D72-819F-948DF4178E3C}" srcId="{8077A1D3-324C-4A46-BEA8-02114E3EB992}" destId="{B0976C0F-E836-4B5F-827F-42FD54A0D568}" srcOrd="2" destOrd="0" parTransId="{9BCD862E-4CEB-4835-A0F4-386087248F28}" sibTransId="{ABE91B9A-3DE0-49D5-B9A9-29021DF79F01}"/>
    <dgm:cxn modelId="{8A058B44-6AF3-469D-9928-B379BC998B55}" srcId="{962BF827-1288-416D-B3DC-BC10B896B352}" destId="{FD3427D9-C3EF-46DC-BB05-471165CCD1BE}" srcOrd="5" destOrd="0" parTransId="{D352BB9B-34C7-409B-8670-9C49EC902F88}" sibTransId="{B80E746D-2F93-4310-994B-FD94D6E44D6B}"/>
    <dgm:cxn modelId="{E0F5E9BE-E700-41BA-83ED-50D2F88EED07}" type="presOf" srcId="{D503E187-9938-423D-BC7B-FDD8E6C6BB44}" destId="{542BD571-928D-451F-9E38-A0C54697B055}" srcOrd="0" destOrd="7" presId="urn:microsoft.com/office/officeart/2005/8/layout/chevron2"/>
    <dgm:cxn modelId="{C75F52CD-56FE-42FE-AF9B-E36C6C2F5BB0}" type="presOf" srcId="{84B5B904-1840-4521-9BD9-983C424A3435}" destId="{542BD571-928D-451F-9E38-A0C54697B055}" srcOrd="0" destOrd="3" presId="urn:microsoft.com/office/officeart/2005/8/layout/chevron2"/>
    <dgm:cxn modelId="{B3212E2E-6E12-4699-BF4E-FA71A16AF3AF}" type="presOf" srcId="{F55DA50B-1E40-4C9A-A3FC-A4B6998BAD32}" destId="{005D41FA-A31C-437E-B37D-DB3FA3B3C564}" srcOrd="0" destOrd="0" presId="urn:microsoft.com/office/officeart/2005/8/layout/chevron2"/>
    <dgm:cxn modelId="{01F84CC8-018E-48DA-B323-F8F8D7FDB7DF}" srcId="{F55DA50B-1E40-4C9A-A3FC-A4B6998BAD32}" destId="{E31378BC-5C26-4463-B139-76BC87778857}" srcOrd="2" destOrd="0" parTransId="{2E5DC6F1-6FDF-434B-BDD9-F2E0955B0E5F}" sibTransId="{9EE6E5FD-87BC-40A7-AE62-D70F7C7CB162}"/>
    <dgm:cxn modelId="{8C82CCC5-3D82-4F6F-B48B-324084558C0F}" srcId="{962BF827-1288-416D-B3DC-BC10B896B352}" destId="{E53CF098-BD62-459D-835E-D50D80BEF5A8}" srcOrd="1" destOrd="0" parTransId="{8BEFB1D5-5860-40DE-9474-1F71BC546A44}" sibTransId="{BAC2BE0B-8526-43B3-A2A6-1BA297555824}"/>
    <dgm:cxn modelId="{AD598D79-083C-4562-87AE-8C338C7F49D9}" type="presOf" srcId="{833F0AB6-7B03-4F82-A817-E34F7F6BA9D7}" destId="{81128D92-4134-4AB4-BF9F-AA0EA124EC11}" srcOrd="0" destOrd="0" presId="urn:microsoft.com/office/officeart/2005/8/layout/chevron2"/>
    <dgm:cxn modelId="{7789E56C-D19B-41AA-8499-CD16E35AE158}" type="presOf" srcId="{962BF827-1288-416D-B3DC-BC10B896B352}" destId="{E82F37AC-7C5E-45E0-914D-7CE93F258FA3}" srcOrd="0" destOrd="0" presId="urn:microsoft.com/office/officeart/2005/8/layout/chevron2"/>
    <dgm:cxn modelId="{800C7251-4241-4E2D-AC6F-7A607AC880B2}" type="presOf" srcId="{E0839DB7-1B7D-4BF5-936F-B4A733D93909}" destId="{542BD571-928D-451F-9E38-A0C54697B055}" srcOrd="0" destOrd="2" presId="urn:microsoft.com/office/officeart/2005/8/layout/chevron2"/>
    <dgm:cxn modelId="{DA59D29F-B795-4619-ADBA-E8BEF776696A}" type="presOf" srcId="{40BA4586-20F1-47A3-8E7B-C30C2CF60414}" destId="{542BD571-928D-451F-9E38-A0C54697B055}" srcOrd="0" destOrd="0" presId="urn:microsoft.com/office/officeart/2005/8/layout/chevron2"/>
    <dgm:cxn modelId="{9D7638DF-DCAD-464F-A3FE-4A6B78A00624}" type="presOf" srcId="{E4D1C9ED-DA51-4BF4-A9AE-98C952D4CA4A}" destId="{81128D92-4134-4AB4-BF9F-AA0EA124EC11}" srcOrd="0" destOrd="2" presId="urn:microsoft.com/office/officeart/2005/8/layout/chevron2"/>
    <dgm:cxn modelId="{92C580E6-AB9D-42A5-A797-35397D5D8DAA}" type="presOf" srcId="{DC03951D-66FC-4DEE-9962-51888299DCCE}" destId="{81128D92-4134-4AB4-BF9F-AA0EA124EC11}" srcOrd="0" destOrd="1" presId="urn:microsoft.com/office/officeart/2005/8/layout/chevron2"/>
    <dgm:cxn modelId="{57AB96E5-A412-4E76-8D30-85DF02020248}" type="presOf" srcId="{B72E37B9-ED89-4B80-9EB8-7DF386573F79}" destId="{542BD571-928D-451F-9E38-A0C54697B055}" srcOrd="0" destOrd="4" presId="urn:microsoft.com/office/officeart/2005/8/layout/chevron2"/>
    <dgm:cxn modelId="{4CE3FC52-203F-4199-BDE8-77728E5C9F09}" type="presOf" srcId="{E53CF098-BD62-459D-835E-D50D80BEF5A8}" destId="{542BD571-928D-451F-9E38-A0C54697B055}" srcOrd="0" destOrd="1" presId="urn:microsoft.com/office/officeart/2005/8/layout/chevron2"/>
    <dgm:cxn modelId="{27F75B05-F2B2-4FB2-9B97-65CB56209551}" srcId="{962BF827-1288-416D-B3DC-BC10B896B352}" destId="{171C4675-039F-4E5D-B1B3-982BC68CFBF7}" srcOrd="8" destOrd="0" parTransId="{32A6FFBE-C6FF-4100-8EA0-F0CA5649D561}" sibTransId="{2696825D-9819-4D52-83C6-2B94AE53CC17}"/>
    <dgm:cxn modelId="{AAB58186-7CE7-4CA1-9CEC-4787C1807E71}" type="presOf" srcId="{9F9A2B93-E7F1-4DF0-9C47-01374C88BBB2}" destId="{A4E0061D-3162-4C56-91E0-4F72D57A8766}" srcOrd="0" destOrd="3" presId="urn:microsoft.com/office/officeart/2005/8/layout/chevron2"/>
    <dgm:cxn modelId="{3BF3C080-4587-49A6-8505-74E86B8B8B11}" srcId="{E31378BC-5C26-4463-B139-76BC87778857}" destId="{E4D1C9ED-DA51-4BF4-A9AE-98C952D4CA4A}" srcOrd="2" destOrd="0" parTransId="{EC2D71DA-D035-4E68-BFB7-07802A927C8B}" sibTransId="{07566998-DE62-4D3D-944B-E9E2ADD4485D}"/>
    <dgm:cxn modelId="{2DC8355A-9CB6-4144-8BBC-DE5AB40ECEFC}" type="presOf" srcId="{55B733DD-F7A1-4EC3-AEC4-B36A188FFBE9}" destId="{542BD571-928D-451F-9E38-A0C54697B055}" srcOrd="0" destOrd="9" presId="urn:microsoft.com/office/officeart/2005/8/layout/chevron2"/>
    <dgm:cxn modelId="{DB80992C-AA80-44C8-BDF3-B5AAA31512B7}" srcId="{962BF827-1288-416D-B3DC-BC10B896B352}" destId="{40BA4586-20F1-47A3-8E7B-C30C2CF60414}" srcOrd="0" destOrd="0" parTransId="{3F1A5FAA-19CD-4099-8641-B9E1BDD5FEEF}" sibTransId="{B50F04BB-DD32-4AE5-8995-FFCA1F9B2B4E}"/>
    <dgm:cxn modelId="{E82E7793-808B-4E1B-82A1-B69C0F1F0271}" srcId="{8077A1D3-324C-4A46-BEA8-02114E3EB992}" destId="{D66A653B-2E0F-40F5-B64F-1BFCF623F34C}" srcOrd="1" destOrd="0" parTransId="{9A3BEAF3-F444-4EF9-83A0-BF40148E4239}" sibTransId="{D68501DE-8BEC-4961-BB9D-B14900AB0A4A}"/>
    <dgm:cxn modelId="{9EC242EF-E00C-4688-9422-B3DEEC22B9C1}" srcId="{962BF827-1288-416D-B3DC-BC10B896B352}" destId="{D503E187-9938-423D-BC7B-FDD8E6C6BB44}" srcOrd="7" destOrd="0" parTransId="{F96654B8-2596-43FE-921F-F94058760494}" sibTransId="{50461534-D627-4955-BB83-AA28BF257DCA}"/>
    <dgm:cxn modelId="{6A1CFE03-73CC-4931-ACD8-1D7B630BAFED}" srcId="{E31378BC-5C26-4463-B139-76BC87778857}" destId="{833F0AB6-7B03-4F82-A817-E34F7F6BA9D7}" srcOrd="0" destOrd="0" parTransId="{70F37ABA-354D-4D87-9615-021EF5BDE1A7}" sibTransId="{23B84EE1-1A7B-497B-A76B-5629D70C01BB}"/>
    <dgm:cxn modelId="{B63E87BA-0370-4FED-8A0C-F192EB9D5948}" type="presOf" srcId="{FD3427D9-C3EF-46DC-BB05-471165CCD1BE}" destId="{542BD571-928D-451F-9E38-A0C54697B055}" srcOrd="0" destOrd="5" presId="urn:microsoft.com/office/officeart/2005/8/layout/chevron2"/>
    <dgm:cxn modelId="{6387564A-3A5A-4861-AEB4-E65B293BB752}" type="presOf" srcId="{8077A1D3-324C-4A46-BEA8-02114E3EB992}" destId="{27581ABE-C0FD-4342-B520-9E050FA11DE1}" srcOrd="0" destOrd="0" presId="urn:microsoft.com/office/officeart/2005/8/layout/chevron2"/>
    <dgm:cxn modelId="{AF65DCA2-EF4F-4C02-9F35-70C24C294FEE}" srcId="{962BF827-1288-416D-B3DC-BC10B896B352}" destId="{55B733DD-F7A1-4EC3-AEC4-B36A188FFBE9}" srcOrd="9" destOrd="0" parTransId="{F21A120D-8542-4CA6-9168-CAF9A3AF80E8}" sibTransId="{3FB0F492-4E94-4503-B1D9-12544D080BC4}"/>
    <dgm:cxn modelId="{0F5FB72F-64EC-49DB-8C61-7987D855C74F}" srcId="{962BF827-1288-416D-B3DC-BC10B896B352}" destId="{C8744511-58D4-484D-964C-DEA7210296BE}" srcOrd="6" destOrd="0" parTransId="{CC7995E0-206D-4B43-B56F-C1CD5D9E188A}" sibTransId="{8874682A-6CAF-49F7-881D-DAF4242D2013}"/>
    <dgm:cxn modelId="{A0419F01-8DF2-4E4E-948C-48DA53BCE8BB}" srcId="{8077A1D3-324C-4A46-BEA8-02114E3EB992}" destId="{3173D7FB-C905-4D6E-9EC5-1AFBBAFEB0BB}" srcOrd="0" destOrd="0" parTransId="{A11921E1-4FA6-4D54-AB1B-47D666CA5D67}" sibTransId="{F52657A1-3C57-4561-9B46-9B9972653D20}"/>
    <dgm:cxn modelId="{AEAE588E-77B1-4F30-8F25-435B2E5AF434}" type="presOf" srcId="{C8744511-58D4-484D-964C-DEA7210296BE}" destId="{542BD571-928D-451F-9E38-A0C54697B055}" srcOrd="0" destOrd="6" presId="urn:microsoft.com/office/officeart/2005/8/layout/chevron2"/>
    <dgm:cxn modelId="{5A015CF9-9C5F-4DF6-BD75-11D1C2AEFF6A}" srcId="{F55DA50B-1E40-4C9A-A3FC-A4B6998BAD32}" destId="{8077A1D3-324C-4A46-BEA8-02114E3EB992}" srcOrd="0" destOrd="0" parTransId="{E6E16E63-F90D-4506-9422-0E1A706A7F3C}" sibTransId="{0BC6911D-69E6-42BD-9CC1-87CAB18DFF71}"/>
    <dgm:cxn modelId="{2281E7BE-1145-4EDD-BFC1-1FEA6CEAA1FC}" srcId="{962BF827-1288-416D-B3DC-BC10B896B352}" destId="{B72E37B9-ED89-4B80-9EB8-7DF386573F79}" srcOrd="4" destOrd="0" parTransId="{A9B3FD01-06AC-419D-8226-F2DA7CFBF31E}" sibTransId="{E156B8C2-4E30-4147-AF2C-D1EAAC58FADA}"/>
    <dgm:cxn modelId="{380FEAC1-A35F-4FF3-84E3-DD06856B2F28}" type="presOf" srcId="{D66A653B-2E0F-40F5-B64F-1BFCF623F34C}" destId="{A4E0061D-3162-4C56-91E0-4F72D57A8766}" srcOrd="0" destOrd="1" presId="urn:microsoft.com/office/officeart/2005/8/layout/chevron2"/>
    <dgm:cxn modelId="{C276C54B-ED1E-47AE-B035-A9BFA7E7BE84}" srcId="{F55DA50B-1E40-4C9A-A3FC-A4B6998BAD32}" destId="{962BF827-1288-416D-B3DC-BC10B896B352}" srcOrd="1" destOrd="0" parTransId="{0DC04DDB-8360-4E08-8918-5818274D359C}" sibTransId="{FF3C1FBC-D98F-4875-B9EA-6D91F68B03A9}"/>
    <dgm:cxn modelId="{031F6D95-B9F6-4BC2-99C5-F773E2D1B5C5}" type="presOf" srcId="{E31378BC-5C26-4463-B139-76BC87778857}" destId="{0927861A-5663-4AAF-A665-238E34873207}" srcOrd="0" destOrd="0" presId="urn:microsoft.com/office/officeart/2005/8/layout/chevron2"/>
    <dgm:cxn modelId="{DC708920-CCC6-49A6-B9D5-FAE35EE68CFA}" type="presOf" srcId="{B0976C0F-E836-4B5F-827F-42FD54A0D568}" destId="{A4E0061D-3162-4C56-91E0-4F72D57A8766}" srcOrd="0" destOrd="2" presId="urn:microsoft.com/office/officeart/2005/8/layout/chevron2"/>
    <dgm:cxn modelId="{F88D3822-8EA7-4266-837C-5237CED25695}" srcId="{8077A1D3-324C-4A46-BEA8-02114E3EB992}" destId="{9F9A2B93-E7F1-4DF0-9C47-01374C88BBB2}" srcOrd="3" destOrd="0" parTransId="{9A95BDEA-2D7A-4B95-976E-FA0AABFA77E2}" sibTransId="{6B41C2E8-88F5-4284-8E43-1F55C493AE5E}"/>
    <dgm:cxn modelId="{32CE2EFD-6F75-4914-BAA2-ADAD7002EAE7}" srcId="{E31378BC-5C26-4463-B139-76BC87778857}" destId="{DC03951D-66FC-4DEE-9962-51888299DCCE}" srcOrd="1" destOrd="0" parTransId="{1F115074-1D9C-4CF6-A144-8E8B55CC93AE}" sibTransId="{1E91EB22-A066-4078-8F04-218655CB73A5}"/>
    <dgm:cxn modelId="{C4692A46-2D76-4530-9D73-C828AAF02C0B}" type="presOf" srcId="{171C4675-039F-4E5D-B1B3-982BC68CFBF7}" destId="{542BD571-928D-451F-9E38-A0C54697B055}" srcOrd="0" destOrd="8" presId="urn:microsoft.com/office/officeart/2005/8/layout/chevron2"/>
    <dgm:cxn modelId="{F4FF7F8B-6DA6-47C4-815A-5CBBDF800B4E}" srcId="{962BF827-1288-416D-B3DC-BC10B896B352}" destId="{E0839DB7-1B7D-4BF5-936F-B4A733D93909}" srcOrd="2" destOrd="0" parTransId="{82ED8CDD-0556-4A86-8EEF-8C20395E7716}" sibTransId="{58713829-F0F1-4C93-8B81-8F6C511B85BB}"/>
    <dgm:cxn modelId="{B0D8389C-8C6C-4791-9A60-7BD1CDBCE971}" type="presParOf" srcId="{005D41FA-A31C-437E-B37D-DB3FA3B3C564}" destId="{E387CCFA-E98A-4A61-B8BD-664D145727AE}" srcOrd="0" destOrd="0" presId="urn:microsoft.com/office/officeart/2005/8/layout/chevron2"/>
    <dgm:cxn modelId="{86FBD650-DAFC-43E1-ADE6-60C6F86B3D2F}" type="presParOf" srcId="{E387CCFA-E98A-4A61-B8BD-664D145727AE}" destId="{27581ABE-C0FD-4342-B520-9E050FA11DE1}" srcOrd="0" destOrd="0" presId="urn:microsoft.com/office/officeart/2005/8/layout/chevron2"/>
    <dgm:cxn modelId="{07B51670-1E4C-4565-98ED-51DD657714B9}" type="presParOf" srcId="{E387CCFA-E98A-4A61-B8BD-664D145727AE}" destId="{A4E0061D-3162-4C56-91E0-4F72D57A8766}" srcOrd="1" destOrd="0" presId="urn:microsoft.com/office/officeart/2005/8/layout/chevron2"/>
    <dgm:cxn modelId="{56027F16-DD32-400E-BAC4-CA20A07DD419}" type="presParOf" srcId="{005D41FA-A31C-437E-B37D-DB3FA3B3C564}" destId="{4194BFA6-97A7-4BD5-BEF9-34F0CBE27330}" srcOrd="1" destOrd="0" presId="urn:microsoft.com/office/officeart/2005/8/layout/chevron2"/>
    <dgm:cxn modelId="{83F0C190-4F73-4DA3-9499-2EAB6AD5A921}" type="presParOf" srcId="{005D41FA-A31C-437E-B37D-DB3FA3B3C564}" destId="{97AAA063-2FA5-4620-B5BA-D9ABF5779408}" srcOrd="2" destOrd="0" presId="urn:microsoft.com/office/officeart/2005/8/layout/chevron2"/>
    <dgm:cxn modelId="{F7F369ED-F2FA-4ECD-8B8F-3F64A429F6E0}" type="presParOf" srcId="{97AAA063-2FA5-4620-B5BA-D9ABF5779408}" destId="{E82F37AC-7C5E-45E0-914D-7CE93F258FA3}" srcOrd="0" destOrd="0" presId="urn:microsoft.com/office/officeart/2005/8/layout/chevron2"/>
    <dgm:cxn modelId="{89F8470E-27D1-499E-A555-216695000F04}" type="presParOf" srcId="{97AAA063-2FA5-4620-B5BA-D9ABF5779408}" destId="{542BD571-928D-451F-9E38-A0C54697B055}" srcOrd="1" destOrd="0" presId="urn:microsoft.com/office/officeart/2005/8/layout/chevron2"/>
    <dgm:cxn modelId="{DABBC4E2-58A2-49B5-8E71-817470578C5F}" type="presParOf" srcId="{005D41FA-A31C-437E-B37D-DB3FA3B3C564}" destId="{671FDCC6-AECB-49A6-9060-B0CE90D3F4C3}" srcOrd="3" destOrd="0" presId="urn:microsoft.com/office/officeart/2005/8/layout/chevron2"/>
    <dgm:cxn modelId="{86CA5D09-9438-4CF8-B266-407A2600F6BF}" type="presParOf" srcId="{005D41FA-A31C-437E-B37D-DB3FA3B3C564}" destId="{68597529-959C-4831-B687-C75D5A154F28}" srcOrd="4" destOrd="0" presId="urn:microsoft.com/office/officeart/2005/8/layout/chevron2"/>
    <dgm:cxn modelId="{26D5A532-21C3-487B-A2F3-25C3867BDD22}" type="presParOf" srcId="{68597529-959C-4831-B687-C75D5A154F28}" destId="{0927861A-5663-4AAF-A665-238E34873207}" srcOrd="0" destOrd="0" presId="urn:microsoft.com/office/officeart/2005/8/layout/chevron2"/>
    <dgm:cxn modelId="{9A511558-6AFC-40C3-8032-62666A1383CB}" type="presParOf" srcId="{68597529-959C-4831-B687-C75D5A154F28}" destId="{81128D92-4134-4AB4-BF9F-AA0EA124EC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B3380-3889-4C86-AA11-1DA06094110E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09828C7-01E7-4A53-B269-447BDC2527DE}">
      <dgm:prSet phldrT="[Текст]"/>
      <dgm:spPr>
        <a:xfrm>
          <a:off x="1318123" y="199253"/>
          <a:ext cx="1513627" cy="1513627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Постановка мети, складання плану</a:t>
          </a:r>
        </a:p>
      </dgm:t>
    </dgm:pt>
    <dgm:pt modelId="{751CADAF-C330-45ED-992A-8DCDA43502A7}" type="parTrans" cxnId="{652F406E-12BD-4070-8746-CD6E48084669}">
      <dgm:prSet/>
      <dgm:spPr/>
      <dgm:t>
        <a:bodyPr/>
        <a:lstStyle/>
        <a:p>
          <a:pPr algn="ctr"/>
          <a:endParaRPr lang="ru-RU"/>
        </a:p>
      </dgm:t>
    </dgm:pt>
    <dgm:pt modelId="{8AB9CC84-C902-4B45-8A07-A86A1AD7AE57}" type="sibTrans" cxnId="{652F406E-12BD-4070-8746-CD6E48084669}">
      <dgm:prSet/>
      <dgm:spPr/>
      <dgm:t>
        <a:bodyPr/>
        <a:lstStyle/>
        <a:p>
          <a:pPr algn="ctr"/>
          <a:endParaRPr lang="ru-RU"/>
        </a:p>
      </dgm:t>
    </dgm:pt>
    <dgm:pt modelId="{4724D670-7E87-4146-9EFF-4019B67ACEBF}">
      <dgm:prSet phldrT="[Текст]"/>
      <dgm:spPr>
        <a:xfrm>
          <a:off x="594518" y="0"/>
          <a:ext cx="1726863" cy="111861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висловлювання думок, ідей.</a:t>
          </a:r>
        </a:p>
      </dgm:t>
    </dgm:pt>
    <dgm:pt modelId="{4528AECF-068D-4589-A56A-A5F0799E2C40}" type="parTrans" cxnId="{9EF22E8E-BA7B-4546-AF6B-27AA4AE61E81}">
      <dgm:prSet/>
      <dgm:spPr/>
      <dgm:t>
        <a:bodyPr/>
        <a:lstStyle/>
        <a:p>
          <a:pPr algn="ctr"/>
          <a:endParaRPr lang="ru-RU"/>
        </a:p>
      </dgm:t>
    </dgm:pt>
    <dgm:pt modelId="{94E42800-BC37-4E63-89E0-72CC47DE5232}" type="sibTrans" cxnId="{9EF22E8E-BA7B-4546-AF6B-27AA4AE61E81}">
      <dgm:prSet/>
      <dgm:spPr/>
      <dgm:t>
        <a:bodyPr/>
        <a:lstStyle/>
        <a:p>
          <a:pPr algn="ctr"/>
          <a:endParaRPr lang="ru-RU"/>
        </a:p>
      </dgm:t>
    </dgm:pt>
    <dgm:pt modelId="{8E38E00B-887F-459C-8000-AF3F94353FFB}">
      <dgm:prSet phldrT="[Текст]"/>
      <dgm:spPr>
        <a:xfrm rot="5400000">
          <a:off x="2901664" y="199253"/>
          <a:ext cx="1513627" cy="1513627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b="1">
              <a:solidFill>
                <a:srgbClr val="7030A0"/>
              </a:solidFill>
              <a:latin typeface="Calibri"/>
              <a:ea typeface="+mn-ea"/>
              <a:cs typeface="+mn-cs"/>
            </a:rPr>
            <a:t>Збір інформації</a:t>
          </a:r>
        </a:p>
      </dgm:t>
    </dgm:pt>
    <dgm:pt modelId="{1E0C37BE-1786-40E4-8F60-58776D17941B}" type="parTrans" cxnId="{C4859342-43AA-4259-B274-23B7CAE14056}">
      <dgm:prSet/>
      <dgm:spPr/>
      <dgm:t>
        <a:bodyPr/>
        <a:lstStyle/>
        <a:p>
          <a:pPr algn="ctr"/>
          <a:endParaRPr lang="ru-RU"/>
        </a:p>
      </dgm:t>
    </dgm:pt>
    <dgm:pt modelId="{71B4F433-F951-4D8E-AA9C-F25478D089A1}" type="sibTrans" cxnId="{C4859342-43AA-4259-B274-23B7CAE14056}">
      <dgm:prSet/>
      <dgm:spPr/>
      <dgm:t>
        <a:bodyPr/>
        <a:lstStyle/>
        <a:p>
          <a:pPr algn="ctr"/>
          <a:endParaRPr lang="ru-RU"/>
        </a:p>
      </dgm:t>
    </dgm:pt>
    <dgm:pt modelId="{0953BAC1-9351-4946-81D1-A71F41784298}">
      <dgm:prSet phldrT="[Текст]"/>
      <dgm:spPr>
        <a:xfrm>
          <a:off x="3412032" y="0"/>
          <a:ext cx="1726863" cy="111861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pPr algn="ctr"/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активізація пізнавальної активності</a:t>
          </a:r>
        </a:p>
      </dgm:t>
    </dgm:pt>
    <dgm:pt modelId="{BB9993F4-3D88-4F0F-9868-B9AB8BC077FE}" type="parTrans" cxnId="{8C4519FF-96A7-4303-B70E-1F19597BD29C}">
      <dgm:prSet/>
      <dgm:spPr/>
      <dgm:t>
        <a:bodyPr/>
        <a:lstStyle/>
        <a:p>
          <a:pPr algn="ctr"/>
          <a:endParaRPr lang="ru-RU"/>
        </a:p>
      </dgm:t>
    </dgm:pt>
    <dgm:pt modelId="{EE5E2060-6EC7-4A8F-A4D6-31FA77CE98BF}" type="sibTrans" cxnId="{8C4519FF-96A7-4303-B70E-1F19597BD29C}">
      <dgm:prSet/>
      <dgm:spPr/>
      <dgm:t>
        <a:bodyPr/>
        <a:lstStyle/>
        <a:p>
          <a:pPr algn="ctr"/>
          <a:endParaRPr lang="ru-RU"/>
        </a:p>
      </dgm:t>
    </dgm:pt>
    <dgm:pt modelId="{D60B5B33-84DD-4C3C-93DB-3665E1712480}">
      <dgm:prSet phldrT="[Текст]"/>
      <dgm:spPr>
        <a:xfrm rot="10800000">
          <a:off x="2901664" y="1782794"/>
          <a:ext cx="1513627" cy="1513627"/>
        </a:xfrm>
        <a:prstGeom prst="pieWedge">
          <a:avLst/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b="1">
              <a:solidFill>
                <a:srgbClr val="FF0000"/>
              </a:solidFill>
              <a:latin typeface="Calibri"/>
              <a:ea typeface="+mn-ea"/>
              <a:cs typeface="+mn-cs"/>
            </a:rPr>
            <a:t>Презентація, зберігання</a:t>
          </a:r>
        </a:p>
      </dgm:t>
    </dgm:pt>
    <dgm:pt modelId="{2A125D72-220F-450C-8434-D2D733303E2E}" type="parTrans" cxnId="{DC1EA87B-2169-4AEE-980E-7D54714F716A}">
      <dgm:prSet/>
      <dgm:spPr/>
      <dgm:t>
        <a:bodyPr/>
        <a:lstStyle/>
        <a:p>
          <a:pPr algn="ctr"/>
          <a:endParaRPr lang="ru-RU"/>
        </a:p>
      </dgm:t>
    </dgm:pt>
    <dgm:pt modelId="{2D1F34E9-F6A5-4238-AE91-9E66AF9731E7}" type="sibTrans" cxnId="{DC1EA87B-2169-4AEE-980E-7D54714F716A}">
      <dgm:prSet/>
      <dgm:spPr/>
      <dgm:t>
        <a:bodyPr/>
        <a:lstStyle/>
        <a:p>
          <a:pPr algn="ctr"/>
          <a:endParaRPr lang="ru-RU"/>
        </a:p>
      </dgm:t>
    </dgm:pt>
    <dgm:pt modelId="{60EF7595-A2E6-43E6-A834-E756AD97A8D1}">
      <dgm:prSet phldrT="[Текст]"/>
      <dgm:spPr>
        <a:xfrm>
          <a:off x="3412032" y="2377059"/>
          <a:ext cx="1726863" cy="111861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6622584"/>
              <a:satOff val="26541"/>
              <a:lumOff val="5752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мовленнєва активність</a:t>
          </a:r>
        </a:p>
      </dgm:t>
    </dgm:pt>
    <dgm:pt modelId="{F9F03CF6-F004-4B0A-AED9-56BA3C48FF16}" type="parTrans" cxnId="{063B23C4-B0E5-4CB7-857B-F0BD6859CF9A}">
      <dgm:prSet/>
      <dgm:spPr/>
      <dgm:t>
        <a:bodyPr/>
        <a:lstStyle/>
        <a:p>
          <a:pPr algn="ctr"/>
          <a:endParaRPr lang="ru-RU"/>
        </a:p>
      </dgm:t>
    </dgm:pt>
    <dgm:pt modelId="{29F8BC53-2C71-4CE7-8E17-BEB4A54A4B61}" type="sibTrans" cxnId="{063B23C4-B0E5-4CB7-857B-F0BD6859CF9A}">
      <dgm:prSet/>
      <dgm:spPr/>
      <dgm:t>
        <a:bodyPr/>
        <a:lstStyle/>
        <a:p>
          <a:pPr algn="ctr"/>
          <a:endParaRPr lang="ru-RU"/>
        </a:p>
      </dgm:t>
    </dgm:pt>
    <dgm:pt modelId="{E88E20B3-F4F9-4FB1-9EBE-6CE9DA188462}">
      <dgm:prSet phldrT="[Текст]"/>
      <dgm:spPr>
        <a:xfrm rot="16200000">
          <a:off x="1318123" y="1782794"/>
          <a:ext cx="1513627" cy="1513627"/>
        </a:xfrm>
        <a:prstGeom prst="pieWedge">
          <a:avLst/>
        </a:prstGeom>
        <a:solidFill>
          <a:srgbClr val="FF99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b="1">
              <a:solidFill>
                <a:srgbClr val="0070C0"/>
              </a:solidFill>
              <a:latin typeface="Calibri"/>
              <a:ea typeface="+mn-ea"/>
              <a:cs typeface="+mn-cs"/>
            </a:rPr>
            <a:t>Творча реалізація</a:t>
          </a:r>
        </a:p>
      </dgm:t>
    </dgm:pt>
    <dgm:pt modelId="{0926CF12-B40A-455F-AA36-9CFBCB33A311}" type="parTrans" cxnId="{B60291C7-B39A-4323-8A6A-22EBBB8272B2}">
      <dgm:prSet/>
      <dgm:spPr/>
      <dgm:t>
        <a:bodyPr/>
        <a:lstStyle/>
        <a:p>
          <a:pPr algn="ctr"/>
          <a:endParaRPr lang="ru-RU"/>
        </a:p>
      </dgm:t>
    </dgm:pt>
    <dgm:pt modelId="{9AEE448D-2CD2-43CC-A20A-458462D61830}" type="sibTrans" cxnId="{B60291C7-B39A-4323-8A6A-22EBBB8272B2}">
      <dgm:prSet/>
      <dgm:spPr/>
      <dgm:t>
        <a:bodyPr/>
        <a:lstStyle/>
        <a:p>
          <a:pPr algn="ctr"/>
          <a:endParaRPr lang="ru-RU"/>
        </a:p>
      </dgm:t>
    </dgm:pt>
    <dgm:pt modelId="{846B9BEB-0E49-40FD-9AEA-6A3043CF9349}">
      <dgm:prSet phldrT="[Текст]"/>
      <dgm:spPr>
        <a:xfrm>
          <a:off x="594518" y="2377059"/>
          <a:ext cx="1726863" cy="111861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оброзотворча діяльність</a:t>
          </a:r>
        </a:p>
      </dgm:t>
    </dgm:pt>
    <dgm:pt modelId="{2EE24E1E-B49E-47B1-A7CA-566CAEBC7ECD}" type="parTrans" cxnId="{74D87DC4-D9E2-481B-9F3A-28E07CFE42B1}">
      <dgm:prSet/>
      <dgm:spPr/>
      <dgm:t>
        <a:bodyPr/>
        <a:lstStyle/>
        <a:p>
          <a:pPr algn="ctr"/>
          <a:endParaRPr lang="ru-RU"/>
        </a:p>
      </dgm:t>
    </dgm:pt>
    <dgm:pt modelId="{11636145-7BD6-467A-9230-337FFDC46FB9}" type="sibTrans" cxnId="{74D87DC4-D9E2-481B-9F3A-28E07CFE42B1}">
      <dgm:prSet/>
      <dgm:spPr/>
      <dgm:t>
        <a:bodyPr/>
        <a:lstStyle/>
        <a:p>
          <a:pPr algn="ctr"/>
          <a:endParaRPr lang="ru-RU"/>
        </a:p>
      </dgm:t>
    </dgm:pt>
    <dgm:pt modelId="{2D1C1042-0E58-4F2E-A3A4-ADFD4A80B8AB}">
      <dgm:prSet phldrT="[Текст]"/>
      <dgm:spPr>
        <a:xfrm>
          <a:off x="594518" y="0"/>
          <a:ext cx="1726863" cy="111861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співробітництво</a:t>
          </a:r>
        </a:p>
      </dgm:t>
    </dgm:pt>
    <dgm:pt modelId="{384B553D-A5C6-4219-B8B4-FBE51CD10ED2}" type="parTrans" cxnId="{D02FDD02-FD26-48FF-A942-ECCB0D2870C7}">
      <dgm:prSet/>
      <dgm:spPr/>
      <dgm:t>
        <a:bodyPr/>
        <a:lstStyle/>
        <a:p>
          <a:pPr algn="ctr"/>
          <a:endParaRPr lang="ru-RU"/>
        </a:p>
      </dgm:t>
    </dgm:pt>
    <dgm:pt modelId="{E6F172DA-E74D-4730-A4C9-0378E3D2D158}" type="sibTrans" cxnId="{D02FDD02-FD26-48FF-A942-ECCB0D2870C7}">
      <dgm:prSet/>
      <dgm:spPr/>
      <dgm:t>
        <a:bodyPr/>
        <a:lstStyle/>
        <a:p>
          <a:pPr algn="ctr"/>
          <a:endParaRPr lang="ru-RU"/>
        </a:p>
      </dgm:t>
    </dgm:pt>
    <dgm:pt modelId="{024A108A-DFD5-479C-9889-7D15A9F842C8}">
      <dgm:prSet phldrT="[Текст]"/>
      <dgm:spPr>
        <a:xfrm>
          <a:off x="594518" y="0"/>
          <a:ext cx="1726863" cy="111861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субєктивна позиція дитини</a:t>
          </a:r>
        </a:p>
      </dgm:t>
    </dgm:pt>
    <dgm:pt modelId="{438F0114-FB92-4F39-8290-A48B0E7F8992}" type="parTrans" cxnId="{953C2603-297B-428C-A781-289ED304AD4F}">
      <dgm:prSet/>
      <dgm:spPr/>
      <dgm:t>
        <a:bodyPr/>
        <a:lstStyle/>
        <a:p>
          <a:pPr algn="ctr"/>
          <a:endParaRPr lang="ru-RU"/>
        </a:p>
      </dgm:t>
    </dgm:pt>
    <dgm:pt modelId="{1B25EDE7-42B1-4068-AA9B-31B1B77E8BA5}" type="sibTrans" cxnId="{953C2603-297B-428C-A781-289ED304AD4F}">
      <dgm:prSet/>
      <dgm:spPr/>
      <dgm:t>
        <a:bodyPr/>
        <a:lstStyle/>
        <a:p>
          <a:pPr algn="ctr"/>
          <a:endParaRPr lang="ru-RU"/>
        </a:p>
      </dgm:t>
    </dgm:pt>
    <dgm:pt modelId="{4456A8A1-9067-46DB-A929-CC7F4DD0414E}">
      <dgm:prSet phldrT="[Текст]"/>
      <dgm:spPr>
        <a:xfrm>
          <a:off x="3412032" y="0"/>
          <a:ext cx="1726863" cy="111861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pPr algn="ctr"/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комунікативна співактивність</a:t>
          </a:r>
        </a:p>
      </dgm:t>
    </dgm:pt>
    <dgm:pt modelId="{F6B07F29-9085-4882-860C-185653AD9A79}" type="parTrans" cxnId="{DF495CB8-C2A3-4498-B20B-5447658363A0}">
      <dgm:prSet/>
      <dgm:spPr/>
      <dgm:t>
        <a:bodyPr/>
        <a:lstStyle/>
        <a:p>
          <a:pPr algn="ctr"/>
          <a:endParaRPr lang="ru-RU"/>
        </a:p>
      </dgm:t>
    </dgm:pt>
    <dgm:pt modelId="{00912330-91A8-4056-A655-7B4858D293F8}" type="sibTrans" cxnId="{DF495CB8-C2A3-4498-B20B-5447658363A0}">
      <dgm:prSet/>
      <dgm:spPr/>
      <dgm:t>
        <a:bodyPr/>
        <a:lstStyle/>
        <a:p>
          <a:pPr algn="ctr"/>
          <a:endParaRPr lang="ru-RU"/>
        </a:p>
      </dgm:t>
    </dgm:pt>
    <dgm:pt modelId="{BA4DF991-6E53-4FF2-890F-279D761ADBE6}">
      <dgm:prSet phldrT="[Текст]"/>
      <dgm:spPr>
        <a:xfrm>
          <a:off x="594518" y="2377059"/>
          <a:ext cx="1726863" cy="111861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ручна праця</a:t>
          </a:r>
        </a:p>
      </dgm:t>
    </dgm:pt>
    <dgm:pt modelId="{E7C0C14A-FE9A-4E65-B436-5E3A71096E76}" type="parTrans" cxnId="{D4EDF9EA-01C5-4272-A7DD-E14D317E78E5}">
      <dgm:prSet/>
      <dgm:spPr/>
      <dgm:t>
        <a:bodyPr/>
        <a:lstStyle/>
        <a:p>
          <a:pPr algn="ctr"/>
          <a:endParaRPr lang="ru-RU"/>
        </a:p>
      </dgm:t>
    </dgm:pt>
    <dgm:pt modelId="{2B0F2752-5D5C-4569-9B15-9D4311E155EE}" type="sibTrans" cxnId="{D4EDF9EA-01C5-4272-A7DD-E14D317E78E5}">
      <dgm:prSet/>
      <dgm:spPr/>
      <dgm:t>
        <a:bodyPr/>
        <a:lstStyle/>
        <a:p>
          <a:pPr algn="ctr"/>
          <a:endParaRPr lang="ru-RU"/>
        </a:p>
      </dgm:t>
    </dgm:pt>
    <dgm:pt modelId="{A473238B-40A1-499D-974E-7227092467B8}">
      <dgm:prSet phldrT="[Текст]"/>
      <dgm:spPr>
        <a:xfrm>
          <a:off x="3412032" y="2377059"/>
          <a:ext cx="1726863" cy="111861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6622584"/>
              <a:satOff val="26541"/>
              <a:lumOff val="5752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особистісне зростання</a:t>
          </a:r>
        </a:p>
      </dgm:t>
    </dgm:pt>
    <dgm:pt modelId="{7F077057-7CCE-4078-A861-3B16B11C62CC}" type="parTrans" cxnId="{6811378B-9547-4521-9787-9405400AE298}">
      <dgm:prSet/>
      <dgm:spPr/>
      <dgm:t>
        <a:bodyPr/>
        <a:lstStyle/>
        <a:p>
          <a:pPr algn="ctr"/>
          <a:endParaRPr lang="ru-RU"/>
        </a:p>
      </dgm:t>
    </dgm:pt>
    <dgm:pt modelId="{F187FA04-BF2C-4229-87AF-D2A0F585095D}" type="sibTrans" cxnId="{6811378B-9547-4521-9787-9405400AE298}">
      <dgm:prSet/>
      <dgm:spPr/>
      <dgm:t>
        <a:bodyPr/>
        <a:lstStyle/>
        <a:p>
          <a:pPr algn="ctr"/>
          <a:endParaRPr lang="ru-RU"/>
        </a:p>
      </dgm:t>
    </dgm:pt>
    <dgm:pt modelId="{00353D31-C312-4713-95AD-36F959C4EE4C}">
      <dgm:prSet/>
      <dgm:spPr/>
      <dgm:t>
        <a:bodyPr/>
        <a:lstStyle/>
        <a:p>
          <a:endParaRPr lang="ru-RU"/>
        </a:p>
      </dgm:t>
    </dgm:pt>
    <dgm:pt modelId="{8293B82B-9108-494B-9DDD-D269005D6798}" type="parTrans" cxnId="{28F8957A-37E1-40FE-8036-F13ED6655522}">
      <dgm:prSet/>
      <dgm:spPr/>
      <dgm:t>
        <a:bodyPr/>
        <a:lstStyle/>
        <a:p>
          <a:endParaRPr lang="ru-RU"/>
        </a:p>
      </dgm:t>
    </dgm:pt>
    <dgm:pt modelId="{2EF8A1BE-F789-45C3-9887-1EDCBC5E470C}" type="sibTrans" cxnId="{28F8957A-37E1-40FE-8036-F13ED6655522}">
      <dgm:prSet/>
      <dgm:spPr/>
      <dgm:t>
        <a:bodyPr/>
        <a:lstStyle/>
        <a:p>
          <a:endParaRPr lang="ru-RU"/>
        </a:p>
      </dgm:t>
    </dgm:pt>
    <dgm:pt modelId="{3D74FDE2-BBA9-434C-ABF3-3B51F105C87A}">
      <dgm:prSet/>
      <dgm:spPr/>
      <dgm:t>
        <a:bodyPr/>
        <a:lstStyle/>
        <a:p>
          <a:endParaRPr lang="ru-RU"/>
        </a:p>
      </dgm:t>
    </dgm:pt>
    <dgm:pt modelId="{12C350AD-B285-4C61-888C-8EE32DBEDC2F}" type="parTrans" cxnId="{C9980820-C0F1-4B0B-B2AF-2B22155B824D}">
      <dgm:prSet/>
      <dgm:spPr/>
      <dgm:t>
        <a:bodyPr/>
        <a:lstStyle/>
        <a:p>
          <a:endParaRPr lang="ru-RU"/>
        </a:p>
      </dgm:t>
    </dgm:pt>
    <dgm:pt modelId="{902D46B2-9A65-4CED-B805-530300FBB328}" type="sibTrans" cxnId="{C9980820-C0F1-4B0B-B2AF-2B22155B824D}">
      <dgm:prSet/>
      <dgm:spPr/>
      <dgm:t>
        <a:bodyPr/>
        <a:lstStyle/>
        <a:p>
          <a:endParaRPr lang="ru-RU"/>
        </a:p>
      </dgm:t>
    </dgm:pt>
    <dgm:pt modelId="{CE2EB6D4-758E-4420-8EAC-C1391CE99097}" type="pres">
      <dgm:prSet presAssocID="{62EB3380-3889-4C86-AA11-1DA06094110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D78A9-5FE7-4F29-BCF9-6BB681258B40}" type="pres">
      <dgm:prSet presAssocID="{62EB3380-3889-4C86-AA11-1DA06094110E}" presName="children" presStyleCnt="0"/>
      <dgm:spPr/>
    </dgm:pt>
    <dgm:pt modelId="{C9102D57-A72C-4A0D-B574-8DD9A263D843}" type="pres">
      <dgm:prSet presAssocID="{62EB3380-3889-4C86-AA11-1DA06094110E}" presName="child1group" presStyleCnt="0"/>
      <dgm:spPr/>
    </dgm:pt>
    <dgm:pt modelId="{0C63D734-B27B-4E4C-B7B8-7B11FC5924B0}" type="pres">
      <dgm:prSet presAssocID="{62EB3380-3889-4C86-AA11-1DA06094110E}" presName="child1" presStyleLbl="bgAcc1" presStyleIdx="0" presStyleCnt="4"/>
      <dgm:spPr/>
      <dgm:t>
        <a:bodyPr/>
        <a:lstStyle/>
        <a:p>
          <a:endParaRPr lang="ru-RU"/>
        </a:p>
      </dgm:t>
    </dgm:pt>
    <dgm:pt modelId="{936A5E2E-FD02-4DD1-A100-C564A121F4A5}" type="pres">
      <dgm:prSet presAssocID="{62EB3380-3889-4C86-AA11-1DA06094110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AFA2A-F3A3-42B8-9479-231D4B92512D}" type="pres">
      <dgm:prSet presAssocID="{62EB3380-3889-4C86-AA11-1DA06094110E}" presName="child2group" presStyleCnt="0"/>
      <dgm:spPr/>
    </dgm:pt>
    <dgm:pt modelId="{7845AD1D-D5AE-4B26-B1DB-FBB8049269A1}" type="pres">
      <dgm:prSet presAssocID="{62EB3380-3889-4C86-AA11-1DA06094110E}" presName="child2" presStyleLbl="bgAcc1" presStyleIdx="1" presStyleCnt="4"/>
      <dgm:spPr/>
      <dgm:t>
        <a:bodyPr/>
        <a:lstStyle/>
        <a:p>
          <a:endParaRPr lang="ru-RU"/>
        </a:p>
      </dgm:t>
    </dgm:pt>
    <dgm:pt modelId="{BF1D035B-ADE4-41A0-BE36-1DFD0E9B4CB4}" type="pres">
      <dgm:prSet presAssocID="{62EB3380-3889-4C86-AA11-1DA06094110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B2808-24EE-4254-9FA7-EEC992E7B414}" type="pres">
      <dgm:prSet presAssocID="{62EB3380-3889-4C86-AA11-1DA06094110E}" presName="child3group" presStyleCnt="0"/>
      <dgm:spPr/>
    </dgm:pt>
    <dgm:pt modelId="{27449EDD-AADA-4C5F-99D9-87A6F223F1F0}" type="pres">
      <dgm:prSet presAssocID="{62EB3380-3889-4C86-AA11-1DA06094110E}" presName="child3" presStyleLbl="bgAcc1" presStyleIdx="2" presStyleCnt="4"/>
      <dgm:spPr/>
      <dgm:t>
        <a:bodyPr/>
        <a:lstStyle/>
        <a:p>
          <a:endParaRPr lang="ru-RU"/>
        </a:p>
      </dgm:t>
    </dgm:pt>
    <dgm:pt modelId="{BBD8B5D5-C99B-4B14-8C7F-669693E482C9}" type="pres">
      <dgm:prSet presAssocID="{62EB3380-3889-4C86-AA11-1DA06094110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8641C-AA41-4EF2-9467-2FB66CBC1F7F}" type="pres">
      <dgm:prSet presAssocID="{62EB3380-3889-4C86-AA11-1DA06094110E}" presName="child4group" presStyleCnt="0"/>
      <dgm:spPr/>
    </dgm:pt>
    <dgm:pt modelId="{85248849-9588-4F49-A6C0-B6C558B52219}" type="pres">
      <dgm:prSet presAssocID="{62EB3380-3889-4C86-AA11-1DA06094110E}" presName="child4" presStyleLbl="bgAcc1" presStyleIdx="3" presStyleCnt="4"/>
      <dgm:spPr/>
      <dgm:t>
        <a:bodyPr/>
        <a:lstStyle/>
        <a:p>
          <a:endParaRPr lang="ru-RU"/>
        </a:p>
      </dgm:t>
    </dgm:pt>
    <dgm:pt modelId="{3ACC8D6A-4118-41DE-A4F0-A66E184435F8}" type="pres">
      <dgm:prSet presAssocID="{62EB3380-3889-4C86-AA11-1DA06094110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A520F-2432-4638-9EBA-E35A426C749A}" type="pres">
      <dgm:prSet presAssocID="{62EB3380-3889-4C86-AA11-1DA06094110E}" presName="childPlaceholder" presStyleCnt="0"/>
      <dgm:spPr/>
    </dgm:pt>
    <dgm:pt modelId="{C7E9AF5A-694D-4938-A1F4-199C2E44526D}" type="pres">
      <dgm:prSet presAssocID="{62EB3380-3889-4C86-AA11-1DA06094110E}" presName="circle" presStyleCnt="0"/>
      <dgm:spPr/>
    </dgm:pt>
    <dgm:pt modelId="{819EC8D8-A79D-4F0A-8F86-E94202083A2F}" type="pres">
      <dgm:prSet presAssocID="{62EB3380-3889-4C86-AA11-1DA06094110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27616-5B08-43E1-A7A5-3B10E54A960F}" type="pres">
      <dgm:prSet presAssocID="{62EB3380-3889-4C86-AA11-1DA06094110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B19DA-8CDA-439A-94E3-7E09D234F9CA}" type="pres">
      <dgm:prSet presAssocID="{62EB3380-3889-4C86-AA11-1DA06094110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D72D8-FC29-4D5D-8256-3D2291240B73}" type="pres">
      <dgm:prSet presAssocID="{62EB3380-3889-4C86-AA11-1DA06094110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729E5-1540-4061-B2E6-E637ACCC9C99}" type="pres">
      <dgm:prSet presAssocID="{62EB3380-3889-4C86-AA11-1DA06094110E}" presName="quadrantPlaceholder" presStyleCnt="0"/>
      <dgm:spPr/>
    </dgm:pt>
    <dgm:pt modelId="{1E66DE31-8A19-474E-8E4C-57073145DF74}" type="pres">
      <dgm:prSet presAssocID="{62EB3380-3889-4C86-AA11-1DA06094110E}" presName="center1" presStyleLbl="fgShp" presStyleIdx="0" presStyleCnt="2"/>
      <dgm:spPr>
        <a:xfrm>
          <a:off x="2605405" y="1433226"/>
          <a:ext cx="522603" cy="454437"/>
        </a:xfrm>
        <a:prstGeom prst="circular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E5D96EF-BA2B-4DEC-A405-F181410BD6F3}" type="pres">
      <dgm:prSet presAssocID="{62EB3380-3889-4C86-AA11-1DA06094110E}" presName="center2" presStyleLbl="fgShp" presStyleIdx="1" presStyleCnt="2"/>
      <dgm:spPr>
        <a:xfrm rot="10800000">
          <a:off x="2605405" y="1608010"/>
          <a:ext cx="522603" cy="454437"/>
        </a:xfrm>
        <a:prstGeom prst="circular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8C4519FF-96A7-4303-B70E-1F19597BD29C}" srcId="{8E38E00B-887F-459C-8000-AF3F94353FFB}" destId="{0953BAC1-9351-4946-81D1-A71F41784298}" srcOrd="0" destOrd="0" parTransId="{BB9993F4-3D88-4F0F-9868-B9AB8BC077FE}" sibTransId="{EE5E2060-6EC7-4A8F-A4D6-31FA77CE98BF}"/>
    <dgm:cxn modelId="{700DCC67-1B21-4733-B2EC-981B5AEA6179}" type="presOf" srcId="{60EF7595-A2E6-43E6-A834-E756AD97A8D1}" destId="{27449EDD-AADA-4C5F-99D9-87A6F223F1F0}" srcOrd="0" destOrd="0" presId="urn:microsoft.com/office/officeart/2005/8/layout/cycle4"/>
    <dgm:cxn modelId="{D67AC699-F797-446E-95EF-BD4BA42D6F6C}" type="presOf" srcId="{A473238B-40A1-499D-974E-7227092467B8}" destId="{BBD8B5D5-C99B-4B14-8C7F-669693E482C9}" srcOrd="1" destOrd="1" presId="urn:microsoft.com/office/officeart/2005/8/layout/cycle4"/>
    <dgm:cxn modelId="{C4CCD635-D0FA-4FC2-AFB0-D96244B3A501}" type="presOf" srcId="{4724D670-7E87-4146-9EFF-4019B67ACEBF}" destId="{936A5E2E-FD02-4DD1-A100-C564A121F4A5}" srcOrd="1" destOrd="0" presId="urn:microsoft.com/office/officeart/2005/8/layout/cycle4"/>
    <dgm:cxn modelId="{28F8957A-37E1-40FE-8036-F13ED6655522}" srcId="{62EB3380-3889-4C86-AA11-1DA06094110E}" destId="{00353D31-C312-4713-95AD-36F959C4EE4C}" srcOrd="5" destOrd="0" parTransId="{8293B82B-9108-494B-9DDD-D269005D6798}" sibTransId="{2EF8A1BE-F789-45C3-9887-1EDCBC5E470C}"/>
    <dgm:cxn modelId="{9EF22E8E-BA7B-4546-AF6B-27AA4AE61E81}" srcId="{A09828C7-01E7-4A53-B269-447BDC2527DE}" destId="{4724D670-7E87-4146-9EFF-4019B67ACEBF}" srcOrd="0" destOrd="0" parTransId="{4528AECF-068D-4589-A56A-A5F0799E2C40}" sibTransId="{94E42800-BC37-4E63-89E0-72CC47DE5232}"/>
    <dgm:cxn modelId="{AF3CD95C-325F-4A12-9322-72B94F258A58}" type="presOf" srcId="{846B9BEB-0E49-40FD-9AEA-6A3043CF9349}" destId="{85248849-9588-4F49-A6C0-B6C558B52219}" srcOrd="0" destOrd="0" presId="urn:microsoft.com/office/officeart/2005/8/layout/cycle4"/>
    <dgm:cxn modelId="{795D8041-B16C-4C0E-91EE-A11F57FEA307}" type="presOf" srcId="{846B9BEB-0E49-40FD-9AEA-6A3043CF9349}" destId="{3ACC8D6A-4118-41DE-A4F0-A66E184435F8}" srcOrd="1" destOrd="0" presId="urn:microsoft.com/office/officeart/2005/8/layout/cycle4"/>
    <dgm:cxn modelId="{B43B2295-B33B-4D34-AE8F-E42FBC6BF071}" type="presOf" srcId="{BA4DF991-6E53-4FF2-890F-279D761ADBE6}" destId="{85248849-9588-4F49-A6C0-B6C558B52219}" srcOrd="0" destOrd="1" presId="urn:microsoft.com/office/officeart/2005/8/layout/cycle4"/>
    <dgm:cxn modelId="{FE9A3F4C-C287-42E5-BC39-BF5ACBD1BE41}" type="presOf" srcId="{4724D670-7E87-4146-9EFF-4019B67ACEBF}" destId="{0C63D734-B27B-4E4C-B7B8-7B11FC5924B0}" srcOrd="0" destOrd="0" presId="urn:microsoft.com/office/officeart/2005/8/layout/cycle4"/>
    <dgm:cxn modelId="{299EFFBB-6854-445E-889D-371012A42079}" type="presOf" srcId="{60EF7595-A2E6-43E6-A834-E756AD97A8D1}" destId="{BBD8B5D5-C99B-4B14-8C7F-669693E482C9}" srcOrd="1" destOrd="0" presId="urn:microsoft.com/office/officeart/2005/8/layout/cycle4"/>
    <dgm:cxn modelId="{C9C05492-F5C1-49E1-8BF7-77AAC192A37D}" type="presOf" srcId="{E88E20B3-F4F9-4FB1-9EBE-6CE9DA188462}" destId="{612D72D8-FC29-4D5D-8256-3D2291240B73}" srcOrd="0" destOrd="0" presId="urn:microsoft.com/office/officeart/2005/8/layout/cycle4"/>
    <dgm:cxn modelId="{EAA19CC9-9F7F-4AF6-A2AB-F41FB38FE7E0}" type="presOf" srcId="{2D1C1042-0E58-4F2E-A3A4-ADFD4A80B8AB}" destId="{0C63D734-B27B-4E4C-B7B8-7B11FC5924B0}" srcOrd="0" destOrd="1" presId="urn:microsoft.com/office/officeart/2005/8/layout/cycle4"/>
    <dgm:cxn modelId="{C26562E1-37E8-4DE9-AE38-7B702BFB0CDB}" type="presOf" srcId="{D60B5B33-84DD-4C3C-93DB-3665E1712480}" destId="{70AB19DA-8CDA-439A-94E3-7E09D234F9CA}" srcOrd="0" destOrd="0" presId="urn:microsoft.com/office/officeart/2005/8/layout/cycle4"/>
    <dgm:cxn modelId="{4D5D8E67-83D6-4791-8DFA-C7188C70BED5}" type="presOf" srcId="{A09828C7-01E7-4A53-B269-447BDC2527DE}" destId="{819EC8D8-A79D-4F0A-8F86-E94202083A2F}" srcOrd="0" destOrd="0" presId="urn:microsoft.com/office/officeart/2005/8/layout/cycle4"/>
    <dgm:cxn modelId="{D4EDF9EA-01C5-4272-A7DD-E14D317E78E5}" srcId="{E88E20B3-F4F9-4FB1-9EBE-6CE9DA188462}" destId="{BA4DF991-6E53-4FF2-890F-279D761ADBE6}" srcOrd="1" destOrd="0" parTransId="{E7C0C14A-FE9A-4E65-B436-5E3A71096E76}" sibTransId="{2B0F2752-5D5C-4569-9B15-9D4311E155EE}"/>
    <dgm:cxn modelId="{953C2603-297B-428C-A781-289ED304AD4F}" srcId="{A09828C7-01E7-4A53-B269-447BDC2527DE}" destId="{024A108A-DFD5-479C-9889-7D15A9F842C8}" srcOrd="2" destOrd="0" parTransId="{438F0114-FB92-4F39-8290-A48B0E7F8992}" sibTransId="{1B25EDE7-42B1-4068-AA9B-31B1B77E8BA5}"/>
    <dgm:cxn modelId="{2802AEE2-42E5-4743-9FA3-039F07E837F4}" type="presOf" srcId="{8E38E00B-887F-459C-8000-AF3F94353FFB}" destId="{95C27616-5B08-43E1-A7A5-3B10E54A960F}" srcOrd="0" destOrd="0" presId="urn:microsoft.com/office/officeart/2005/8/layout/cycle4"/>
    <dgm:cxn modelId="{74D87DC4-D9E2-481B-9F3A-28E07CFE42B1}" srcId="{E88E20B3-F4F9-4FB1-9EBE-6CE9DA188462}" destId="{846B9BEB-0E49-40FD-9AEA-6A3043CF9349}" srcOrd="0" destOrd="0" parTransId="{2EE24E1E-B49E-47B1-A7CA-566CAEBC7ECD}" sibTransId="{11636145-7BD6-467A-9230-337FFDC46FB9}"/>
    <dgm:cxn modelId="{063B23C4-B0E5-4CB7-857B-F0BD6859CF9A}" srcId="{D60B5B33-84DD-4C3C-93DB-3665E1712480}" destId="{60EF7595-A2E6-43E6-A834-E756AD97A8D1}" srcOrd="0" destOrd="0" parTransId="{F9F03CF6-F004-4B0A-AED9-56BA3C48FF16}" sibTransId="{29F8BC53-2C71-4CE7-8E17-BEB4A54A4B61}"/>
    <dgm:cxn modelId="{B60291C7-B39A-4323-8A6A-22EBBB8272B2}" srcId="{62EB3380-3889-4C86-AA11-1DA06094110E}" destId="{E88E20B3-F4F9-4FB1-9EBE-6CE9DA188462}" srcOrd="3" destOrd="0" parTransId="{0926CF12-B40A-455F-AA36-9CFBCB33A311}" sibTransId="{9AEE448D-2CD2-43CC-A20A-458462D61830}"/>
    <dgm:cxn modelId="{E8C9841F-93C2-4045-891B-AC6648887B34}" type="presOf" srcId="{0953BAC1-9351-4946-81D1-A71F41784298}" destId="{BF1D035B-ADE4-41A0-BE36-1DFD0E9B4CB4}" srcOrd="1" destOrd="0" presId="urn:microsoft.com/office/officeart/2005/8/layout/cycle4"/>
    <dgm:cxn modelId="{422E70C2-C9B3-4ABF-9137-58CADA0BD4C5}" type="presOf" srcId="{4456A8A1-9067-46DB-A929-CC7F4DD0414E}" destId="{BF1D035B-ADE4-41A0-BE36-1DFD0E9B4CB4}" srcOrd="1" destOrd="1" presId="urn:microsoft.com/office/officeart/2005/8/layout/cycle4"/>
    <dgm:cxn modelId="{DC1EA87B-2169-4AEE-980E-7D54714F716A}" srcId="{62EB3380-3889-4C86-AA11-1DA06094110E}" destId="{D60B5B33-84DD-4C3C-93DB-3665E1712480}" srcOrd="2" destOrd="0" parTransId="{2A125D72-220F-450C-8434-D2D733303E2E}" sibTransId="{2D1F34E9-F6A5-4238-AE91-9E66AF9731E7}"/>
    <dgm:cxn modelId="{575AB92A-045D-4996-83B8-B4B937ABC100}" type="presOf" srcId="{2D1C1042-0E58-4F2E-A3A4-ADFD4A80B8AB}" destId="{936A5E2E-FD02-4DD1-A100-C564A121F4A5}" srcOrd="1" destOrd="1" presId="urn:microsoft.com/office/officeart/2005/8/layout/cycle4"/>
    <dgm:cxn modelId="{4B0E3A6F-714C-4285-8DB8-C7FEF71FED4D}" type="presOf" srcId="{024A108A-DFD5-479C-9889-7D15A9F842C8}" destId="{0C63D734-B27B-4E4C-B7B8-7B11FC5924B0}" srcOrd="0" destOrd="2" presId="urn:microsoft.com/office/officeart/2005/8/layout/cycle4"/>
    <dgm:cxn modelId="{DF495CB8-C2A3-4498-B20B-5447658363A0}" srcId="{8E38E00B-887F-459C-8000-AF3F94353FFB}" destId="{4456A8A1-9067-46DB-A929-CC7F4DD0414E}" srcOrd="1" destOrd="0" parTransId="{F6B07F29-9085-4882-860C-185653AD9A79}" sibTransId="{00912330-91A8-4056-A655-7B4858D293F8}"/>
    <dgm:cxn modelId="{8116BE0D-536A-4485-B5C3-DF79D52618CD}" type="presOf" srcId="{BA4DF991-6E53-4FF2-890F-279D761ADBE6}" destId="{3ACC8D6A-4118-41DE-A4F0-A66E184435F8}" srcOrd="1" destOrd="1" presId="urn:microsoft.com/office/officeart/2005/8/layout/cycle4"/>
    <dgm:cxn modelId="{580DD9C6-F7EB-473E-855C-E1A068766B90}" type="presOf" srcId="{4456A8A1-9067-46DB-A929-CC7F4DD0414E}" destId="{7845AD1D-D5AE-4B26-B1DB-FBB8049269A1}" srcOrd="0" destOrd="1" presId="urn:microsoft.com/office/officeart/2005/8/layout/cycle4"/>
    <dgm:cxn modelId="{885FC204-8E07-4D76-B968-64DAE4298B41}" type="presOf" srcId="{024A108A-DFD5-479C-9889-7D15A9F842C8}" destId="{936A5E2E-FD02-4DD1-A100-C564A121F4A5}" srcOrd="1" destOrd="2" presId="urn:microsoft.com/office/officeart/2005/8/layout/cycle4"/>
    <dgm:cxn modelId="{C4859342-43AA-4259-B274-23B7CAE14056}" srcId="{62EB3380-3889-4C86-AA11-1DA06094110E}" destId="{8E38E00B-887F-459C-8000-AF3F94353FFB}" srcOrd="1" destOrd="0" parTransId="{1E0C37BE-1786-40E4-8F60-58776D17941B}" sibTransId="{71B4F433-F951-4D8E-AA9C-F25478D089A1}"/>
    <dgm:cxn modelId="{D02FDD02-FD26-48FF-A942-ECCB0D2870C7}" srcId="{A09828C7-01E7-4A53-B269-447BDC2527DE}" destId="{2D1C1042-0E58-4F2E-A3A4-ADFD4A80B8AB}" srcOrd="1" destOrd="0" parTransId="{384B553D-A5C6-4219-B8B4-FBE51CD10ED2}" sibTransId="{E6F172DA-E74D-4730-A4C9-0378E3D2D158}"/>
    <dgm:cxn modelId="{9D22FDCB-E954-45FA-BA65-9CAAEAD9368D}" type="presOf" srcId="{A473238B-40A1-499D-974E-7227092467B8}" destId="{27449EDD-AADA-4C5F-99D9-87A6F223F1F0}" srcOrd="0" destOrd="1" presId="urn:microsoft.com/office/officeart/2005/8/layout/cycle4"/>
    <dgm:cxn modelId="{652F406E-12BD-4070-8746-CD6E48084669}" srcId="{62EB3380-3889-4C86-AA11-1DA06094110E}" destId="{A09828C7-01E7-4A53-B269-447BDC2527DE}" srcOrd="0" destOrd="0" parTransId="{751CADAF-C330-45ED-992A-8DCDA43502A7}" sibTransId="{8AB9CC84-C902-4B45-8A07-A86A1AD7AE57}"/>
    <dgm:cxn modelId="{9C265632-14D7-41F9-8987-1D898BE42DED}" type="presOf" srcId="{0953BAC1-9351-4946-81D1-A71F41784298}" destId="{7845AD1D-D5AE-4B26-B1DB-FBB8049269A1}" srcOrd="0" destOrd="0" presId="urn:microsoft.com/office/officeart/2005/8/layout/cycle4"/>
    <dgm:cxn modelId="{C9980820-C0F1-4B0B-B2AF-2B22155B824D}" srcId="{62EB3380-3889-4C86-AA11-1DA06094110E}" destId="{3D74FDE2-BBA9-434C-ABF3-3B51F105C87A}" srcOrd="4" destOrd="0" parTransId="{12C350AD-B285-4C61-888C-8EE32DBEDC2F}" sibTransId="{902D46B2-9A65-4CED-B805-530300FBB328}"/>
    <dgm:cxn modelId="{6B4F755E-A710-4FA7-87CE-FADE9469E776}" type="presOf" srcId="{62EB3380-3889-4C86-AA11-1DA06094110E}" destId="{CE2EB6D4-758E-4420-8EAC-C1391CE99097}" srcOrd="0" destOrd="0" presId="urn:microsoft.com/office/officeart/2005/8/layout/cycle4"/>
    <dgm:cxn modelId="{6811378B-9547-4521-9787-9405400AE298}" srcId="{D60B5B33-84DD-4C3C-93DB-3665E1712480}" destId="{A473238B-40A1-499D-974E-7227092467B8}" srcOrd="1" destOrd="0" parTransId="{7F077057-7CCE-4078-A861-3B16B11C62CC}" sibTransId="{F187FA04-BF2C-4229-87AF-D2A0F585095D}"/>
    <dgm:cxn modelId="{47BE9B38-6F62-4C76-B1AA-4D13A55EC8B9}" type="presParOf" srcId="{CE2EB6D4-758E-4420-8EAC-C1391CE99097}" destId="{92BD78A9-5FE7-4F29-BCF9-6BB681258B40}" srcOrd="0" destOrd="0" presId="urn:microsoft.com/office/officeart/2005/8/layout/cycle4"/>
    <dgm:cxn modelId="{400CE918-BAF4-442F-9E63-3B57970AEF8D}" type="presParOf" srcId="{92BD78A9-5FE7-4F29-BCF9-6BB681258B40}" destId="{C9102D57-A72C-4A0D-B574-8DD9A263D843}" srcOrd="0" destOrd="0" presId="urn:microsoft.com/office/officeart/2005/8/layout/cycle4"/>
    <dgm:cxn modelId="{65E850D3-6BC3-48C7-B61C-9B56C434036F}" type="presParOf" srcId="{C9102D57-A72C-4A0D-B574-8DD9A263D843}" destId="{0C63D734-B27B-4E4C-B7B8-7B11FC5924B0}" srcOrd="0" destOrd="0" presId="urn:microsoft.com/office/officeart/2005/8/layout/cycle4"/>
    <dgm:cxn modelId="{5FB55F80-2C7D-47AA-BC99-296F44BBBB21}" type="presParOf" srcId="{C9102D57-A72C-4A0D-B574-8DD9A263D843}" destId="{936A5E2E-FD02-4DD1-A100-C564A121F4A5}" srcOrd="1" destOrd="0" presId="urn:microsoft.com/office/officeart/2005/8/layout/cycle4"/>
    <dgm:cxn modelId="{C240499D-4284-41EE-A1D8-6E9E27B52045}" type="presParOf" srcId="{92BD78A9-5FE7-4F29-BCF9-6BB681258B40}" destId="{A9EAFA2A-F3A3-42B8-9479-231D4B92512D}" srcOrd="1" destOrd="0" presId="urn:microsoft.com/office/officeart/2005/8/layout/cycle4"/>
    <dgm:cxn modelId="{E5BBA2E0-CB2E-4AB4-A3DB-22FDD4EDCEDF}" type="presParOf" srcId="{A9EAFA2A-F3A3-42B8-9479-231D4B92512D}" destId="{7845AD1D-D5AE-4B26-B1DB-FBB8049269A1}" srcOrd="0" destOrd="0" presId="urn:microsoft.com/office/officeart/2005/8/layout/cycle4"/>
    <dgm:cxn modelId="{6FBB89AC-FE56-471E-B40D-762BD681DF5C}" type="presParOf" srcId="{A9EAFA2A-F3A3-42B8-9479-231D4B92512D}" destId="{BF1D035B-ADE4-41A0-BE36-1DFD0E9B4CB4}" srcOrd="1" destOrd="0" presId="urn:microsoft.com/office/officeart/2005/8/layout/cycle4"/>
    <dgm:cxn modelId="{7D6B6DBF-CB75-4AE3-A576-1471C1B0E2D7}" type="presParOf" srcId="{92BD78A9-5FE7-4F29-BCF9-6BB681258B40}" destId="{666B2808-24EE-4254-9FA7-EEC992E7B414}" srcOrd="2" destOrd="0" presId="urn:microsoft.com/office/officeart/2005/8/layout/cycle4"/>
    <dgm:cxn modelId="{0EDF84DA-E430-4B54-A994-5283722D7678}" type="presParOf" srcId="{666B2808-24EE-4254-9FA7-EEC992E7B414}" destId="{27449EDD-AADA-4C5F-99D9-87A6F223F1F0}" srcOrd="0" destOrd="0" presId="urn:microsoft.com/office/officeart/2005/8/layout/cycle4"/>
    <dgm:cxn modelId="{A7D96E17-893A-47CD-A444-D5DC0ACB4C07}" type="presParOf" srcId="{666B2808-24EE-4254-9FA7-EEC992E7B414}" destId="{BBD8B5D5-C99B-4B14-8C7F-669693E482C9}" srcOrd="1" destOrd="0" presId="urn:microsoft.com/office/officeart/2005/8/layout/cycle4"/>
    <dgm:cxn modelId="{85E93978-F246-48D3-92CB-9E076ECA26C7}" type="presParOf" srcId="{92BD78A9-5FE7-4F29-BCF9-6BB681258B40}" destId="{34D8641C-AA41-4EF2-9467-2FB66CBC1F7F}" srcOrd="3" destOrd="0" presId="urn:microsoft.com/office/officeart/2005/8/layout/cycle4"/>
    <dgm:cxn modelId="{5AD40A35-88E5-42AE-8B1C-12BDDBB28EF7}" type="presParOf" srcId="{34D8641C-AA41-4EF2-9467-2FB66CBC1F7F}" destId="{85248849-9588-4F49-A6C0-B6C558B52219}" srcOrd="0" destOrd="0" presId="urn:microsoft.com/office/officeart/2005/8/layout/cycle4"/>
    <dgm:cxn modelId="{DC64DEA3-7D7E-4F04-B8B8-37970BE9CAF4}" type="presParOf" srcId="{34D8641C-AA41-4EF2-9467-2FB66CBC1F7F}" destId="{3ACC8D6A-4118-41DE-A4F0-A66E184435F8}" srcOrd="1" destOrd="0" presId="urn:microsoft.com/office/officeart/2005/8/layout/cycle4"/>
    <dgm:cxn modelId="{46E65E81-3938-4BD5-8491-B121AC602811}" type="presParOf" srcId="{92BD78A9-5FE7-4F29-BCF9-6BB681258B40}" destId="{802A520F-2432-4638-9EBA-E35A426C749A}" srcOrd="4" destOrd="0" presId="urn:microsoft.com/office/officeart/2005/8/layout/cycle4"/>
    <dgm:cxn modelId="{118D1C11-068B-49A8-8771-3B252711CF10}" type="presParOf" srcId="{CE2EB6D4-758E-4420-8EAC-C1391CE99097}" destId="{C7E9AF5A-694D-4938-A1F4-199C2E44526D}" srcOrd="1" destOrd="0" presId="urn:microsoft.com/office/officeart/2005/8/layout/cycle4"/>
    <dgm:cxn modelId="{FC6573FD-26FD-4B9C-9AE2-395E2FD7DFF4}" type="presParOf" srcId="{C7E9AF5A-694D-4938-A1F4-199C2E44526D}" destId="{819EC8D8-A79D-4F0A-8F86-E94202083A2F}" srcOrd="0" destOrd="0" presId="urn:microsoft.com/office/officeart/2005/8/layout/cycle4"/>
    <dgm:cxn modelId="{4BF29C70-8378-4C44-A9D1-FA185D729619}" type="presParOf" srcId="{C7E9AF5A-694D-4938-A1F4-199C2E44526D}" destId="{95C27616-5B08-43E1-A7A5-3B10E54A960F}" srcOrd="1" destOrd="0" presId="urn:microsoft.com/office/officeart/2005/8/layout/cycle4"/>
    <dgm:cxn modelId="{9CE433C0-A0A6-4E11-90A9-58FD91F22539}" type="presParOf" srcId="{C7E9AF5A-694D-4938-A1F4-199C2E44526D}" destId="{70AB19DA-8CDA-439A-94E3-7E09D234F9CA}" srcOrd="2" destOrd="0" presId="urn:microsoft.com/office/officeart/2005/8/layout/cycle4"/>
    <dgm:cxn modelId="{997A9DDF-864E-4A32-BF50-02F536227FB2}" type="presParOf" srcId="{C7E9AF5A-694D-4938-A1F4-199C2E44526D}" destId="{612D72D8-FC29-4D5D-8256-3D2291240B73}" srcOrd="3" destOrd="0" presId="urn:microsoft.com/office/officeart/2005/8/layout/cycle4"/>
    <dgm:cxn modelId="{73B64487-DA9E-4D43-B25C-F097523A0FA7}" type="presParOf" srcId="{C7E9AF5A-694D-4938-A1F4-199C2E44526D}" destId="{B08729E5-1540-4061-B2E6-E637ACCC9C99}" srcOrd="4" destOrd="0" presId="urn:microsoft.com/office/officeart/2005/8/layout/cycle4"/>
    <dgm:cxn modelId="{0CCAFA2C-576F-47AA-A15D-7453714D73AE}" type="presParOf" srcId="{CE2EB6D4-758E-4420-8EAC-C1391CE99097}" destId="{1E66DE31-8A19-474E-8E4C-57073145DF74}" srcOrd="2" destOrd="0" presId="urn:microsoft.com/office/officeart/2005/8/layout/cycle4"/>
    <dgm:cxn modelId="{A669FE66-E6C3-4A07-BF08-9B83041C355A}" type="presParOf" srcId="{CE2EB6D4-758E-4420-8EAC-C1391CE99097}" destId="{FE5D96EF-BA2B-4DEC-A405-F181410BD6F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D3B66-5F2B-414F-974F-4A95EC576AA0}">
      <dsp:nvSpPr>
        <dsp:cNvPr id="0" name=""/>
        <dsp:cNvSpPr/>
      </dsp:nvSpPr>
      <dsp:spPr>
        <a:xfrm>
          <a:off x="2160236" y="1296144"/>
          <a:ext cx="4320487" cy="3888431"/>
        </a:xfrm>
        <a:prstGeom prst="sun">
          <a:avLst/>
        </a:prstGeom>
        <a:solidFill>
          <a:srgbClr val="FFFF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0070C0"/>
              </a:solidFill>
              <a:latin typeface="Arial Black" panose="020B0A04020102020204" pitchFamily="34" charset="0"/>
            </a:rPr>
            <a:t>РАНКОВІ ЗУСТРІЧІ</a:t>
          </a:r>
          <a:endParaRPr lang="ru-RU" sz="2100" b="1" kern="1200" dirty="0">
            <a:solidFill>
              <a:srgbClr val="0070C0"/>
            </a:solidFill>
            <a:latin typeface="Arial Black" panose="020B0A04020102020204" pitchFamily="34" charset="0"/>
          </a:endParaRPr>
        </a:p>
      </dsp:txBody>
      <dsp:txXfrm>
        <a:off x="3556734" y="2552990"/>
        <a:ext cx="1527491" cy="1374739"/>
      </dsp:txXfrm>
    </dsp:sp>
    <dsp:sp modelId="{1B3F4479-7B0A-4966-953D-7C12A94949D7}">
      <dsp:nvSpPr>
        <dsp:cNvPr id="0" name=""/>
        <dsp:cNvSpPr/>
      </dsp:nvSpPr>
      <dsp:spPr>
        <a:xfrm rot="18198954">
          <a:off x="5417032" y="1542154"/>
          <a:ext cx="14659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4659" y="18720"/>
              </a:lnTo>
            </a:path>
          </a:pathLst>
        </a:custGeom>
        <a:noFill/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23996" y="1560508"/>
        <a:ext cx="732" cy="732"/>
      </dsp:txXfrm>
    </dsp:sp>
    <dsp:sp modelId="{8291463C-E713-4D26-AE5C-E7FEFE75AC48}">
      <dsp:nvSpPr>
        <dsp:cNvPr id="0" name=""/>
        <dsp:cNvSpPr/>
      </dsp:nvSpPr>
      <dsp:spPr>
        <a:xfrm>
          <a:off x="4896546" y="288028"/>
          <a:ext cx="1854526" cy="133022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0" kern="1200" dirty="0" smtClean="0">
              <a:solidFill>
                <a:schemeClr val="tx1"/>
              </a:solidFill>
            </a:rPr>
            <a:t>Створення спільноти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5168135" y="482835"/>
        <a:ext cx="1311348" cy="940614"/>
      </dsp:txXfrm>
    </dsp:sp>
    <dsp:sp modelId="{7D130751-70A7-4D67-B23A-1C0CFA46E5D3}">
      <dsp:nvSpPr>
        <dsp:cNvPr id="0" name=""/>
        <dsp:cNvSpPr/>
      </dsp:nvSpPr>
      <dsp:spPr>
        <a:xfrm rot="99126">
          <a:off x="6479614" y="3283941"/>
          <a:ext cx="1860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860" y="18720"/>
              </a:lnTo>
            </a:path>
          </a:pathLst>
        </a:custGeom>
        <a:noFill/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80498" y="3302615"/>
        <a:ext cx="93" cy="93"/>
      </dsp:txXfrm>
    </dsp:sp>
    <dsp:sp modelId="{1E202B76-A009-4ADC-A53C-AA975C8E9387}">
      <dsp:nvSpPr>
        <dsp:cNvPr id="0" name=""/>
        <dsp:cNvSpPr/>
      </dsp:nvSpPr>
      <dsp:spPr>
        <a:xfrm>
          <a:off x="6480725" y="2664297"/>
          <a:ext cx="1854526" cy="133022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Моделювання прикладу демократичної поведінки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752314" y="2859104"/>
        <a:ext cx="1311348" cy="940614"/>
      </dsp:txXfrm>
    </dsp:sp>
    <dsp:sp modelId="{FF34261B-761E-4504-A822-DF9F0BE43E4A}">
      <dsp:nvSpPr>
        <dsp:cNvPr id="0" name=""/>
        <dsp:cNvSpPr/>
      </dsp:nvSpPr>
      <dsp:spPr>
        <a:xfrm rot="14174586">
          <a:off x="5418545" y="4879426"/>
          <a:ext cx="1984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9842" y="18720"/>
              </a:lnTo>
            </a:path>
          </a:pathLst>
        </a:custGeom>
        <a:noFill/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27970" y="4897651"/>
        <a:ext cx="992" cy="992"/>
      </dsp:txXfrm>
    </dsp:sp>
    <dsp:sp modelId="{0F122AC5-A5AC-45EB-A8A1-0A95193DD2F0}">
      <dsp:nvSpPr>
        <dsp:cNvPr id="0" name=""/>
        <dsp:cNvSpPr/>
      </dsp:nvSpPr>
      <dsp:spPr>
        <a:xfrm>
          <a:off x="4896539" y="4824540"/>
          <a:ext cx="1854526" cy="133022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Створення позитивного настрою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168128" y="5019347"/>
        <a:ext cx="1311348" cy="940614"/>
      </dsp:txXfrm>
    </dsp:sp>
    <dsp:sp modelId="{271615DA-F5F4-4C81-B2BF-E1D90FDE95D5}">
      <dsp:nvSpPr>
        <dsp:cNvPr id="0" name=""/>
        <dsp:cNvSpPr/>
      </dsp:nvSpPr>
      <dsp:spPr>
        <a:xfrm rot="18371466">
          <a:off x="3123438" y="4827706"/>
          <a:ext cx="43921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43921" y="18720"/>
              </a:lnTo>
            </a:path>
          </a:pathLst>
        </a:custGeom>
        <a:noFill/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44301" y="4845329"/>
        <a:ext cx="2196" cy="2196"/>
      </dsp:txXfrm>
    </dsp:sp>
    <dsp:sp modelId="{65159A9E-8606-4BCD-8691-945B88D42D20}">
      <dsp:nvSpPr>
        <dsp:cNvPr id="0" name=""/>
        <dsp:cNvSpPr/>
      </dsp:nvSpPr>
      <dsp:spPr>
        <a:xfrm>
          <a:off x="1800206" y="4752528"/>
          <a:ext cx="1854526" cy="133022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Удосконалення академічних навичок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071795" y="4947335"/>
        <a:ext cx="1311348" cy="940614"/>
      </dsp:txXfrm>
    </dsp:sp>
    <dsp:sp modelId="{F39DBAF7-64F7-4415-9807-A6BE4EDA18AF}">
      <dsp:nvSpPr>
        <dsp:cNvPr id="0" name=""/>
        <dsp:cNvSpPr/>
      </dsp:nvSpPr>
      <dsp:spPr>
        <a:xfrm rot="10781136">
          <a:off x="2142530" y="3233541"/>
          <a:ext cx="1774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7745" y="18720"/>
              </a:lnTo>
            </a:path>
          </a:pathLst>
        </a:custGeom>
        <a:noFill/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150960" y="3251818"/>
        <a:ext cx="887" cy="887"/>
      </dsp:txXfrm>
    </dsp:sp>
    <dsp:sp modelId="{CF3C68EB-34CD-4096-A50A-BDA113D2C8D0}">
      <dsp:nvSpPr>
        <dsp:cNvPr id="0" name=""/>
        <dsp:cNvSpPr/>
      </dsp:nvSpPr>
      <dsp:spPr>
        <a:xfrm>
          <a:off x="288032" y="2592285"/>
          <a:ext cx="1854526" cy="133022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Розвиток соціального спілкування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59621" y="2787092"/>
        <a:ext cx="1311348" cy="940614"/>
      </dsp:txXfrm>
    </dsp:sp>
    <dsp:sp modelId="{29520623-44D2-4158-8D86-6E2B53CA580F}">
      <dsp:nvSpPr>
        <dsp:cNvPr id="0" name=""/>
        <dsp:cNvSpPr/>
      </dsp:nvSpPr>
      <dsp:spPr>
        <a:xfrm rot="3537018">
          <a:off x="3282071" y="1528630"/>
          <a:ext cx="38291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38291" y="18720"/>
              </a:lnTo>
            </a:path>
          </a:pathLst>
        </a:custGeom>
        <a:noFill/>
        <a:ln w="762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00260" y="1546393"/>
        <a:ext cx="1914" cy="1914"/>
      </dsp:txXfrm>
    </dsp:sp>
    <dsp:sp modelId="{4C88D0A7-B7D8-4C14-A4D0-B8D1CF5826E3}">
      <dsp:nvSpPr>
        <dsp:cNvPr id="0" name=""/>
        <dsp:cNvSpPr/>
      </dsp:nvSpPr>
      <dsp:spPr>
        <a:xfrm>
          <a:off x="2016215" y="288027"/>
          <a:ext cx="1854526" cy="133022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tx1"/>
              </a:solidFill>
            </a:rPr>
            <a:t>Розвиток навичок спілкування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287804" y="482834"/>
        <a:ext cx="1311348" cy="940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5027D-B095-44F3-B055-B06E4485141A}">
      <dsp:nvSpPr>
        <dsp:cNvPr id="0" name=""/>
        <dsp:cNvSpPr/>
      </dsp:nvSpPr>
      <dsp:spPr>
        <a:xfrm>
          <a:off x="1930" y="0"/>
          <a:ext cx="2023730" cy="53285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7030A0"/>
              </a:solidFill>
            </a:rPr>
            <a:t>ПРИВІТАННЯ</a:t>
          </a:r>
          <a:endParaRPr lang="ru-RU" sz="1700" kern="1200" dirty="0">
            <a:solidFill>
              <a:srgbClr val="7030A0"/>
            </a:solidFill>
          </a:endParaRPr>
        </a:p>
      </dsp:txBody>
      <dsp:txXfrm>
        <a:off x="1930" y="2131436"/>
        <a:ext cx="2023730" cy="2131436"/>
      </dsp:txXfrm>
    </dsp:sp>
    <dsp:sp modelId="{D28A14A7-6234-49C9-91F0-C27E7004498D}">
      <dsp:nvSpPr>
        <dsp:cNvPr id="0" name=""/>
        <dsp:cNvSpPr/>
      </dsp:nvSpPr>
      <dsp:spPr>
        <a:xfrm>
          <a:off x="126585" y="319715"/>
          <a:ext cx="1774421" cy="17744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A3227-4A9A-4660-85F5-62B7AF6A496F}">
      <dsp:nvSpPr>
        <dsp:cNvPr id="0" name=""/>
        <dsp:cNvSpPr/>
      </dsp:nvSpPr>
      <dsp:spPr>
        <a:xfrm>
          <a:off x="2116729" y="0"/>
          <a:ext cx="2023730" cy="5328591"/>
        </a:xfrm>
        <a:prstGeom prst="roundRect">
          <a:avLst>
            <a:gd name="adj" fmla="val 10000"/>
          </a:avLst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7030A0"/>
              </a:solidFill>
            </a:rPr>
            <a:t>ОБМІН ІНФОРМАЦІЄЮ</a:t>
          </a:r>
          <a:endParaRPr lang="ru-RU" sz="1700" kern="1200" dirty="0">
            <a:solidFill>
              <a:srgbClr val="7030A0"/>
            </a:solidFill>
          </a:endParaRPr>
        </a:p>
      </dsp:txBody>
      <dsp:txXfrm>
        <a:off x="2116729" y="2131436"/>
        <a:ext cx="2023730" cy="2131436"/>
      </dsp:txXfrm>
    </dsp:sp>
    <dsp:sp modelId="{FAA62799-B8D0-4FF0-80C7-2B7F86F4F474}">
      <dsp:nvSpPr>
        <dsp:cNvPr id="0" name=""/>
        <dsp:cNvSpPr/>
      </dsp:nvSpPr>
      <dsp:spPr>
        <a:xfrm>
          <a:off x="2211028" y="319715"/>
          <a:ext cx="1774421" cy="17744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99593-5060-40F6-B0B9-56ACDF268F01}">
      <dsp:nvSpPr>
        <dsp:cNvPr id="0" name=""/>
        <dsp:cNvSpPr/>
      </dsp:nvSpPr>
      <dsp:spPr>
        <a:xfrm>
          <a:off x="4170815" y="0"/>
          <a:ext cx="2023730" cy="5328591"/>
        </a:xfrm>
        <a:prstGeom prst="roundRect">
          <a:avLst>
            <a:gd name="adj" fmla="val 10000"/>
          </a:avLst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7030A0"/>
              </a:solidFill>
            </a:rPr>
            <a:t>ЩОДЕННІ НОВИНИ</a:t>
          </a:r>
          <a:endParaRPr lang="ru-RU" sz="1700" kern="1200" dirty="0">
            <a:solidFill>
              <a:srgbClr val="7030A0"/>
            </a:solidFill>
          </a:endParaRPr>
        </a:p>
      </dsp:txBody>
      <dsp:txXfrm>
        <a:off x="4170815" y="2131436"/>
        <a:ext cx="2023730" cy="2131436"/>
      </dsp:txXfrm>
    </dsp:sp>
    <dsp:sp modelId="{F182BAE4-5C76-48CB-9581-C2601DCF76F7}">
      <dsp:nvSpPr>
        <dsp:cNvPr id="0" name=""/>
        <dsp:cNvSpPr/>
      </dsp:nvSpPr>
      <dsp:spPr>
        <a:xfrm>
          <a:off x="4295470" y="319715"/>
          <a:ext cx="1774421" cy="17744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74073-4139-4DAC-A060-BABAEB0779DB}">
      <dsp:nvSpPr>
        <dsp:cNvPr id="0" name=""/>
        <dsp:cNvSpPr/>
      </dsp:nvSpPr>
      <dsp:spPr>
        <a:xfrm>
          <a:off x="6255258" y="0"/>
          <a:ext cx="2023730" cy="5328591"/>
        </a:xfrm>
        <a:prstGeom prst="roundRect">
          <a:avLst>
            <a:gd name="adj" fmla="val 1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7030A0"/>
              </a:solidFill>
            </a:rPr>
            <a:t>ГРУПОВЕ ЗАНЯТТЯ</a:t>
          </a:r>
          <a:endParaRPr lang="ru-RU" sz="1700" kern="1200" dirty="0">
            <a:solidFill>
              <a:srgbClr val="7030A0"/>
            </a:solidFill>
          </a:endParaRPr>
        </a:p>
      </dsp:txBody>
      <dsp:txXfrm>
        <a:off x="6255258" y="2131436"/>
        <a:ext cx="2023730" cy="2131436"/>
      </dsp:txXfrm>
    </dsp:sp>
    <dsp:sp modelId="{286F643A-C25C-456E-8590-BCF08C2C4F5D}">
      <dsp:nvSpPr>
        <dsp:cNvPr id="0" name=""/>
        <dsp:cNvSpPr/>
      </dsp:nvSpPr>
      <dsp:spPr>
        <a:xfrm>
          <a:off x="6379913" y="319715"/>
          <a:ext cx="1774421" cy="177442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58EBA-B3E7-4FD6-A655-B7691D1F78CB}">
      <dsp:nvSpPr>
        <dsp:cNvPr id="0" name=""/>
        <dsp:cNvSpPr/>
      </dsp:nvSpPr>
      <dsp:spPr>
        <a:xfrm>
          <a:off x="400412" y="4214772"/>
          <a:ext cx="7618446" cy="799288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BADD-9DAE-4C10-8F2D-7D88F6F311E8}">
      <dsp:nvSpPr>
        <dsp:cNvPr id="0" name=""/>
        <dsp:cNvSpPr/>
      </dsp:nvSpPr>
      <dsp:spPr>
        <a:xfrm rot="5400000">
          <a:off x="3781608" y="106824"/>
          <a:ext cx="1643385" cy="1429745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Надання інформації</a:t>
          </a:r>
          <a:endParaRPr lang="ru-RU" sz="1200" b="1" kern="1200" dirty="0">
            <a:solidFill>
              <a:schemeClr val="tx1"/>
            </a:solidFill>
          </a:endParaRPr>
        </a:p>
      </dsp:txBody>
      <dsp:txXfrm rot="-5400000">
        <a:off x="4111230" y="256098"/>
        <a:ext cx="984141" cy="1131197"/>
      </dsp:txXfrm>
    </dsp:sp>
    <dsp:sp modelId="{03D7B594-485D-462F-80E0-B53A41B72039}">
      <dsp:nvSpPr>
        <dsp:cNvPr id="0" name=""/>
        <dsp:cNvSpPr/>
      </dsp:nvSpPr>
      <dsp:spPr>
        <a:xfrm>
          <a:off x="5328597" y="360037"/>
          <a:ext cx="2758583" cy="98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0070C0"/>
              </a:solidFill>
            </a:rPr>
            <a:t>НАДАЮТЬ</a:t>
          </a:r>
          <a:endParaRPr lang="ru-RU" sz="2800" b="1" i="1" kern="1200" dirty="0">
            <a:solidFill>
              <a:srgbClr val="0070C0"/>
            </a:solidFill>
          </a:endParaRPr>
        </a:p>
      </dsp:txBody>
      <dsp:txXfrm>
        <a:off x="5328597" y="360037"/>
        <a:ext cx="2758583" cy="986031"/>
      </dsp:txXfrm>
    </dsp:sp>
    <dsp:sp modelId="{C7E1E754-258F-4953-82B6-BB32A0649AE9}">
      <dsp:nvSpPr>
        <dsp:cNvPr id="0" name=""/>
        <dsp:cNvSpPr/>
      </dsp:nvSpPr>
      <dsp:spPr>
        <a:xfrm rot="5400000">
          <a:off x="2269438" y="106824"/>
          <a:ext cx="1643385" cy="1429745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b="1" kern="1200" dirty="0" smtClean="0">
              <a:solidFill>
                <a:schemeClr val="tx1"/>
              </a:solidFill>
            </a:rPr>
            <a:t>Відкритість інформаці</a:t>
          </a:r>
          <a:r>
            <a:rPr lang="uk-UA" sz="1400" b="1" kern="1200" dirty="0" smtClean="0">
              <a:solidFill>
                <a:schemeClr val="tx1"/>
              </a:solidFill>
            </a:rPr>
            <a:t>ї</a:t>
          </a:r>
          <a:endParaRPr lang="ru-RU" sz="14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</dsp:txBody>
      <dsp:txXfrm rot="-5400000">
        <a:off x="2599060" y="256098"/>
        <a:ext cx="984141" cy="1131197"/>
      </dsp:txXfrm>
    </dsp:sp>
    <dsp:sp modelId="{B1FF1A45-D2BA-4022-A250-E9AA939D76C5}">
      <dsp:nvSpPr>
        <dsp:cNvPr id="0" name=""/>
        <dsp:cNvSpPr/>
      </dsp:nvSpPr>
      <dsp:spPr>
        <a:xfrm rot="5400000">
          <a:off x="3061537" y="1474976"/>
          <a:ext cx="1643385" cy="1429745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tx1"/>
              </a:solidFill>
            </a:rPr>
            <a:t>Розвиток </a:t>
          </a:r>
          <a:r>
            <a:rPr lang="uk-UA" sz="1200" b="1" kern="1200" dirty="0" err="1" smtClean="0">
              <a:solidFill>
                <a:schemeClr val="tx1"/>
              </a:solidFill>
            </a:rPr>
            <a:t>демокра-тичної</a:t>
          </a:r>
          <a:r>
            <a:rPr lang="uk-UA" sz="1200" b="1" kern="1200" dirty="0" smtClean="0">
              <a:solidFill>
                <a:schemeClr val="tx1"/>
              </a:solidFill>
            </a:rPr>
            <a:t> практики</a:t>
          </a:r>
          <a:endParaRPr lang="ru-RU" sz="1200" b="1" kern="1200" dirty="0">
            <a:solidFill>
              <a:schemeClr val="tx1"/>
            </a:solidFill>
          </a:endParaRPr>
        </a:p>
      </dsp:txBody>
      <dsp:txXfrm rot="-5400000">
        <a:off x="3391159" y="1624250"/>
        <a:ext cx="984141" cy="1131197"/>
      </dsp:txXfrm>
    </dsp:sp>
    <dsp:sp modelId="{8261C29E-A0E4-406C-AA86-CDEC19C0516C}">
      <dsp:nvSpPr>
        <dsp:cNvPr id="0" name=""/>
        <dsp:cNvSpPr/>
      </dsp:nvSpPr>
      <dsp:spPr>
        <a:xfrm>
          <a:off x="504063" y="1728192"/>
          <a:ext cx="2668372" cy="98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0070C0"/>
              </a:solidFill>
            </a:rPr>
            <a:t>ФОРМУЮТЬ</a:t>
          </a:r>
          <a:endParaRPr lang="ru-RU" sz="2800" b="1" i="1" kern="1200" dirty="0">
            <a:solidFill>
              <a:srgbClr val="0070C0"/>
            </a:solidFill>
          </a:endParaRPr>
        </a:p>
      </dsp:txBody>
      <dsp:txXfrm>
        <a:off x="504063" y="1728192"/>
        <a:ext cx="2668372" cy="986031"/>
      </dsp:txXfrm>
    </dsp:sp>
    <dsp:sp modelId="{976D77D4-502D-42D1-8A8B-8452303F27A9}">
      <dsp:nvSpPr>
        <dsp:cNvPr id="0" name=""/>
        <dsp:cNvSpPr/>
      </dsp:nvSpPr>
      <dsp:spPr>
        <a:xfrm rot="5400000">
          <a:off x="4573707" y="1474976"/>
          <a:ext cx="1643385" cy="1429745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chemeClr val="tx1"/>
              </a:solidFill>
            </a:rPr>
            <a:t>Зацікав-леність</a:t>
          </a:r>
          <a:r>
            <a:rPr lang="uk-UA" sz="1400" b="1" kern="1200" dirty="0" smtClean="0">
              <a:solidFill>
                <a:schemeClr val="tx1"/>
              </a:solidFill>
            </a:rPr>
            <a:t> 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4903329" y="1624250"/>
        <a:ext cx="984141" cy="1131197"/>
      </dsp:txXfrm>
    </dsp:sp>
    <dsp:sp modelId="{8CC84863-5A77-4EDF-87F3-70448BC85CBA}">
      <dsp:nvSpPr>
        <dsp:cNvPr id="0" name=""/>
        <dsp:cNvSpPr/>
      </dsp:nvSpPr>
      <dsp:spPr>
        <a:xfrm rot="5400000">
          <a:off x="3895589" y="2862881"/>
          <a:ext cx="1643385" cy="1429745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100" b="1" kern="1200" dirty="0" smtClean="0">
              <a:solidFill>
                <a:schemeClr val="tx1"/>
              </a:solidFill>
            </a:rPr>
            <a:t>Рівний доступ до інформації</a:t>
          </a:r>
          <a:endParaRPr lang="ru-RU" sz="1100" b="1" kern="1200" dirty="0" smtClean="0">
            <a:solidFill>
              <a:schemeClr val="tx1"/>
            </a:solidFill>
          </a:endParaRPr>
        </a:p>
        <a:p>
          <a:pPr lvl="0" algn="ctr">
            <a:spcBef>
              <a:spcPct val="0"/>
            </a:spcBef>
          </a:pP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4225211" y="3012155"/>
        <a:ext cx="984141" cy="1131197"/>
      </dsp:txXfrm>
    </dsp:sp>
    <dsp:sp modelId="{27D28BBC-BB7C-47D0-829D-F8978A89D850}">
      <dsp:nvSpPr>
        <dsp:cNvPr id="0" name=""/>
        <dsp:cNvSpPr/>
      </dsp:nvSpPr>
      <dsp:spPr>
        <a:xfrm>
          <a:off x="5400596" y="3168356"/>
          <a:ext cx="2923627" cy="98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>
              <a:solidFill>
                <a:srgbClr val="0070C0"/>
              </a:solidFill>
            </a:rPr>
            <a:t>СПРИЯЮТЬ</a:t>
          </a:r>
          <a:endParaRPr lang="ru-RU" sz="2800" b="1" i="1" kern="1200" dirty="0">
            <a:solidFill>
              <a:srgbClr val="0070C0"/>
            </a:solidFill>
          </a:endParaRPr>
        </a:p>
      </dsp:txBody>
      <dsp:txXfrm>
        <a:off x="5400596" y="3168356"/>
        <a:ext cx="2923627" cy="986031"/>
      </dsp:txXfrm>
    </dsp:sp>
    <dsp:sp modelId="{F50764BB-3C92-4EEE-8171-E5ACC0373B36}">
      <dsp:nvSpPr>
        <dsp:cNvPr id="0" name=""/>
        <dsp:cNvSpPr/>
      </dsp:nvSpPr>
      <dsp:spPr>
        <a:xfrm rot="5400000">
          <a:off x="2357025" y="2862881"/>
          <a:ext cx="1643385" cy="1429745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Створення історії спільноти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2686647" y="3012155"/>
        <a:ext cx="984141" cy="1131197"/>
      </dsp:txXfrm>
    </dsp:sp>
    <dsp:sp modelId="{FC24C87C-F84A-4946-B72F-B70080FE0519}">
      <dsp:nvSpPr>
        <dsp:cNvPr id="0" name=""/>
        <dsp:cNvSpPr/>
      </dsp:nvSpPr>
      <dsp:spPr>
        <a:xfrm rot="5400000">
          <a:off x="3133543" y="4211279"/>
          <a:ext cx="1643385" cy="1429745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tx1"/>
              </a:solidFill>
            </a:rPr>
            <a:t>Можливість планувати діяльність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3463165" y="4360553"/>
        <a:ext cx="984141" cy="1131197"/>
      </dsp:txXfrm>
    </dsp:sp>
    <dsp:sp modelId="{6FE9D1D9-2AA8-4D14-A13B-A9553C95F1A2}">
      <dsp:nvSpPr>
        <dsp:cNvPr id="0" name=""/>
        <dsp:cNvSpPr/>
      </dsp:nvSpPr>
      <dsp:spPr>
        <a:xfrm>
          <a:off x="1470397" y="4515666"/>
          <a:ext cx="1774856" cy="986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3E077-A8A2-4A02-8528-969CD253A166}">
      <dsp:nvSpPr>
        <dsp:cNvPr id="0" name=""/>
        <dsp:cNvSpPr/>
      </dsp:nvSpPr>
      <dsp:spPr>
        <a:xfrm rot="5400000">
          <a:off x="4645713" y="4211279"/>
          <a:ext cx="1643385" cy="1429745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</a:rPr>
            <a:t>Можливість висловити думку</a:t>
          </a:r>
          <a:endParaRPr lang="ru-RU" sz="1300" b="1" kern="1200" dirty="0">
            <a:solidFill>
              <a:schemeClr val="tx1"/>
            </a:solidFill>
          </a:endParaRPr>
        </a:p>
      </dsp:txBody>
      <dsp:txXfrm rot="-5400000">
        <a:off x="4975335" y="4360553"/>
        <a:ext cx="984141" cy="1131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81ABE-C0FD-4342-B520-9E050FA11DE1}">
      <dsp:nvSpPr>
        <dsp:cNvPr id="0" name=""/>
        <dsp:cNvSpPr/>
      </dsp:nvSpPr>
      <dsp:spPr>
        <a:xfrm rot="5400000">
          <a:off x="-295899" y="364707"/>
          <a:ext cx="1972666" cy="138086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Arial Black" panose="020B0A04020102020204" pitchFamily="34" charset="0"/>
            </a:rPr>
            <a:t>ДІТИ</a:t>
          </a:r>
          <a:endParaRPr lang="ru-RU" sz="1300" kern="1200" dirty="0">
            <a:latin typeface="Arial Black" panose="020B0A04020102020204" pitchFamily="34" charset="0"/>
          </a:endParaRPr>
        </a:p>
      </dsp:txBody>
      <dsp:txXfrm rot="-5400000">
        <a:off x="1" y="759240"/>
        <a:ext cx="1380866" cy="591800"/>
      </dsp:txXfrm>
    </dsp:sp>
    <dsp:sp modelId="{A4E0061D-3162-4C56-91E0-4F72D57A8766}">
      <dsp:nvSpPr>
        <dsp:cNvPr id="0" name=""/>
        <dsp:cNvSpPr/>
      </dsp:nvSpPr>
      <dsp:spPr>
        <a:xfrm rot="5400000">
          <a:off x="4235081" y="-2848114"/>
          <a:ext cx="1407648" cy="71160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0" algn="l" defTabSz="40005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uk-UA" sz="900" kern="1200" dirty="0" smtClean="0">
              <a:latin typeface="Times New Roman"/>
              <a:ea typeface="Calibri"/>
              <a:cs typeface="Times New Roman"/>
            </a:rPr>
            <a:t> </a:t>
          </a:r>
          <a:r>
            <a:rPr lang="uk-UA" sz="1200" kern="1200" dirty="0" smtClean="0">
              <a:latin typeface="Times New Roman"/>
              <a:ea typeface="Calibri"/>
              <a:cs typeface="Times New Roman"/>
            </a:rPr>
            <a:t>формуються  здібності систематизації і класифікації інформації; </a:t>
          </a:r>
          <a:endParaRPr lang="ru-RU" sz="12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Char char="••"/>
            <a:tabLst/>
            <a:defRPr/>
          </a:pPr>
          <a:r>
            <a:rPr lang="uk-UA" sz="1200" kern="1200" dirty="0" smtClean="0">
              <a:latin typeface="Times New Roman"/>
              <a:ea typeface="Calibri"/>
              <a:cs typeface="Times New Roman"/>
            </a:rPr>
            <a:t> Заохочуються  до передачі набутих знань методом графічного зображення, розвивати креативне   мислення;</a:t>
          </a:r>
          <a:endParaRPr lang="ru-RU" sz="12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Char char="••"/>
            <a:tabLst/>
            <a:defRPr/>
          </a:pPr>
          <a:r>
            <a:rPr lang="uk-UA" sz="1200" kern="1200" dirty="0" smtClean="0">
              <a:latin typeface="Times New Roman"/>
              <a:ea typeface="Calibri"/>
              <a:cs typeface="Times New Roman"/>
            </a:rPr>
            <a:t> Формується  активна життєва і соціальна позиція;</a:t>
          </a:r>
          <a:endParaRPr lang="ru-RU" sz="12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Char char="••"/>
            <a:tabLst/>
            <a:defRPr/>
          </a:pPr>
          <a:r>
            <a:rPr lang="uk-UA" sz="1200" kern="1200" dirty="0" smtClean="0">
              <a:latin typeface="Times New Roman"/>
              <a:ea typeface="Calibri"/>
              <a:cs typeface="Times New Roman"/>
            </a:rPr>
            <a:t> Розвивається осмислення значимості для суспільства.</a:t>
          </a:r>
        </a:p>
      </dsp:txBody>
      <dsp:txXfrm rot="-5400000">
        <a:off x="1380867" y="74816"/>
        <a:ext cx="7047361" cy="1270216"/>
      </dsp:txXfrm>
    </dsp:sp>
    <dsp:sp modelId="{E82F37AC-7C5E-45E0-914D-7CE93F258FA3}">
      <dsp:nvSpPr>
        <dsp:cNvPr id="0" name=""/>
        <dsp:cNvSpPr/>
      </dsp:nvSpPr>
      <dsp:spPr>
        <a:xfrm rot="5400000">
          <a:off x="-295899" y="2149232"/>
          <a:ext cx="1972666" cy="1380866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Arial Black" panose="020B0A04020102020204" pitchFamily="34" charset="0"/>
            </a:rPr>
            <a:t>ВИХОВАТЕЛЬ</a:t>
          </a:r>
          <a:endParaRPr lang="ru-RU" sz="1300" kern="1200" dirty="0">
            <a:latin typeface="Arial Black" panose="020B0A04020102020204" pitchFamily="34" charset="0"/>
          </a:endParaRPr>
        </a:p>
      </dsp:txBody>
      <dsp:txXfrm rot="-5400000">
        <a:off x="1" y="2543765"/>
        <a:ext cx="1380866" cy="591800"/>
      </dsp:txXfrm>
    </dsp:sp>
    <dsp:sp modelId="{542BD571-928D-451F-9E38-A0C54697B055}">
      <dsp:nvSpPr>
        <dsp:cNvPr id="0" name=""/>
        <dsp:cNvSpPr/>
      </dsp:nvSpPr>
      <dsp:spPr>
        <a:xfrm rot="5400000">
          <a:off x="4297788" y="-1063589"/>
          <a:ext cx="1282232" cy="71160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Систематизується планування </a:t>
          </a:r>
          <a:r>
            <a:rPr lang="uk-UA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освітньо</a:t>
          </a: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виховної роботи;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Формуються рівні партнерські відносини з вихованцями;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Вирішуються спірні питання 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Упродовж дня сприяють постійному діалозі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-5400000">
        <a:off x="1380866" y="1915926"/>
        <a:ext cx="7053484" cy="1157046"/>
      </dsp:txXfrm>
    </dsp:sp>
    <dsp:sp modelId="{0927861A-5663-4AAF-A665-238E34873207}">
      <dsp:nvSpPr>
        <dsp:cNvPr id="0" name=""/>
        <dsp:cNvSpPr/>
      </dsp:nvSpPr>
      <dsp:spPr>
        <a:xfrm rot="5400000">
          <a:off x="-295899" y="3933757"/>
          <a:ext cx="1972666" cy="138086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Arial Black" panose="020B0A04020102020204" pitchFamily="34" charset="0"/>
            </a:rPr>
            <a:t>БАТЬКИ</a:t>
          </a:r>
          <a:endParaRPr lang="ru-RU" sz="1300" kern="1200" dirty="0">
            <a:latin typeface="Arial Black" panose="020B0A04020102020204" pitchFamily="34" charset="0"/>
          </a:endParaRPr>
        </a:p>
      </dsp:txBody>
      <dsp:txXfrm rot="-5400000">
        <a:off x="1" y="4328290"/>
        <a:ext cx="1380866" cy="591800"/>
      </dsp:txXfrm>
    </dsp:sp>
    <dsp:sp modelId="{81128D92-4134-4AB4-BF9F-AA0EA124EC11}">
      <dsp:nvSpPr>
        <dsp:cNvPr id="0" name=""/>
        <dsp:cNvSpPr/>
      </dsp:nvSpPr>
      <dsp:spPr>
        <a:xfrm rot="5400000">
          <a:off x="4297788" y="720935"/>
          <a:ext cx="1282232" cy="71160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Проінформовані про перебіг </a:t>
          </a:r>
          <a:r>
            <a:rPr lang="uk-UA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навчально</a:t>
          </a: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виховної роботи;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Активно співпрацюють з закладом дошкільної освіти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Відкриті до нових ідей в освіті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80866" y="3700451"/>
        <a:ext cx="7053484" cy="1157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49EDD-AADA-4C5F-99D9-87A6F223F1F0}">
      <dsp:nvSpPr>
        <dsp:cNvPr id="0" name=""/>
        <dsp:cNvSpPr/>
      </dsp:nvSpPr>
      <dsp:spPr>
        <a:xfrm>
          <a:off x="4600447" y="3574477"/>
          <a:ext cx="2596752" cy="16821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6622584"/>
              <a:satOff val="26541"/>
              <a:lumOff val="575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мовленнєва активність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особистісне зростання</a:t>
          </a:r>
        </a:p>
      </dsp:txBody>
      <dsp:txXfrm>
        <a:off x="5416422" y="4031953"/>
        <a:ext cx="1743826" cy="1187680"/>
      </dsp:txXfrm>
    </dsp:sp>
    <dsp:sp modelId="{85248849-9588-4F49-A6C0-B6C558B52219}">
      <dsp:nvSpPr>
        <dsp:cNvPr id="0" name=""/>
        <dsp:cNvSpPr/>
      </dsp:nvSpPr>
      <dsp:spPr>
        <a:xfrm>
          <a:off x="363640" y="3574477"/>
          <a:ext cx="2596752" cy="16821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оброзотворча діяльність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ручна праця</a:t>
          </a:r>
        </a:p>
      </dsp:txBody>
      <dsp:txXfrm>
        <a:off x="400590" y="4031953"/>
        <a:ext cx="1743826" cy="1187680"/>
      </dsp:txXfrm>
    </dsp:sp>
    <dsp:sp modelId="{7845AD1D-D5AE-4B26-B1DB-FBB8049269A1}">
      <dsp:nvSpPr>
        <dsp:cNvPr id="0" name=""/>
        <dsp:cNvSpPr/>
      </dsp:nvSpPr>
      <dsp:spPr>
        <a:xfrm>
          <a:off x="4600447" y="0"/>
          <a:ext cx="2596752" cy="16821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активізація пізнавальної активності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комунікативна співактивність</a:t>
          </a:r>
        </a:p>
      </dsp:txBody>
      <dsp:txXfrm>
        <a:off x="5416422" y="36950"/>
        <a:ext cx="1743826" cy="1187680"/>
      </dsp:txXfrm>
    </dsp:sp>
    <dsp:sp modelId="{0C63D734-B27B-4E4C-B7B8-7B11FC5924B0}">
      <dsp:nvSpPr>
        <dsp:cNvPr id="0" name=""/>
        <dsp:cNvSpPr/>
      </dsp:nvSpPr>
      <dsp:spPr>
        <a:xfrm>
          <a:off x="363640" y="0"/>
          <a:ext cx="2596752" cy="168210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висловлювання думок, ідей.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співробітництво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субєктивна позиція дитини</a:t>
          </a:r>
        </a:p>
      </dsp:txBody>
      <dsp:txXfrm>
        <a:off x="400590" y="36950"/>
        <a:ext cx="1743826" cy="1187680"/>
      </dsp:txXfrm>
    </dsp:sp>
    <dsp:sp modelId="{819EC8D8-A79D-4F0A-8F86-E94202083A2F}">
      <dsp:nvSpPr>
        <dsp:cNvPr id="0" name=""/>
        <dsp:cNvSpPr/>
      </dsp:nvSpPr>
      <dsp:spPr>
        <a:xfrm>
          <a:off x="1451753" y="299625"/>
          <a:ext cx="2276100" cy="2276100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Постановка мети, складання плану</a:t>
          </a:r>
        </a:p>
      </dsp:txBody>
      <dsp:txXfrm>
        <a:off x="2118407" y="966279"/>
        <a:ext cx="1609446" cy="1609446"/>
      </dsp:txXfrm>
    </dsp:sp>
    <dsp:sp modelId="{95C27616-5B08-43E1-A7A5-3B10E54A960F}">
      <dsp:nvSpPr>
        <dsp:cNvPr id="0" name=""/>
        <dsp:cNvSpPr/>
      </dsp:nvSpPr>
      <dsp:spPr>
        <a:xfrm rot="5400000">
          <a:off x="3832985" y="299625"/>
          <a:ext cx="2276100" cy="2276100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rgbClr val="7030A0"/>
              </a:solidFill>
              <a:latin typeface="Calibri"/>
              <a:ea typeface="+mn-ea"/>
              <a:cs typeface="+mn-cs"/>
            </a:rPr>
            <a:t>Збір інформації</a:t>
          </a:r>
        </a:p>
      </dsp:txBody>
      <dsp:txXfrm rot="-5400000">
        <a:off x="3832985" y="966279"/>
        <a:ext cx="1609446" cy="1609446"/>
      </dsp:txXfrm>
    </dsp:sp>
    <dsp:sp modelId="{70AB19DA-8CDA-439A-94E3-7E09D234F9CA}">
      <dsp:nvSpPr>
        <dsp:cNvPr id="0" name=""/>
        <dsp:cNvSpPr/>
      </dsp:nvSpPr>
      <dsp:spPr>
        <a:xfrm rot="10800000">
          <a:off x="3832985" y="2680857"/>
          <a:ext cx="2276100" cy="2276100"/>
        </a:xfrm>
        <a:prstGeom prst="pieWedge">
          <a:avLst/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rgbClr val="FF0000"/>
              </a:solidFill>
              <a:latin typeface="Calibri"/>
              <a:ea typeface="+mn-ea"/>
              <a:cs typeface="+mn-cs"/>
            </a:rPr>
            <a:t>Презентація, зберігання</a:t>
          </a:r>
        </a:p>
      </dsp:txBody>
      <dsp:txXfrm rot="10800000">
        <a:off x="3832985" y="2680857"/>
        <a:ext cx="1609446" cy="1609446"/>
      </dsp:txXfrm>
    </dsp:sp>
    <dsp:sp modelId="{612D72D8-FC29-4D5D-8256-3D2291240B73}">
      <dsp:nvSpPr>
        <dsp:cNvPr id="0" name=""/>
        <dsp:cNvSpPr/>
      </dsp:nvSpPr>
      <dsp:spPr>
        <a:xfrm rot="16200000">
          <a:off x="1451753" y="2680857"/>
          <a:ext cx="2276100" cy="2276100"/>
        </a:xfrm>
        <a:prstGeom prst="pieWedge">
          <a:avLst/>
        </a:prstGeom>
        <a:solidFill>
          <a:srgbClr val="FF99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rgbClr val="0070C0"/>
              </a:solidFill>
              <a:latin typeface="Calibri"/>
              <a:ea typeface="+mn-ea"/>
              <a:cs typeface="+mn-cs"/>
            </a:rPr>
            <a:t>Творча реалізація</a:t>
          </a:r>
        </a:p>
      </dsp:txBody>
      <dsp:txXfrm rot="5400000">
        <a:off x="2118407" y="2680857"/>
        <a:ext cx="1609446" cy="1609446"/>
      </dsp:txXfrm>
    </dsp:sp>
    <dsp:sp modelId="{1E66DE31-8A19-474E-8E4C-57073145DF74}">
      <dsp:nvSpPr>
        <dsp:cNvPr id="0" name=""/>
        <dsp:cNvSpPr/>
      </dsp:nvSpPr>
      <dsp:spPr>
        <a:xfrm>
          <a:off x="3387490" y="2155199"/>
          <a:ext cx="785859" cy="683355"/>
        </a:xfrm>
        <a:prstGeom prst="circular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D96EF-BA2B-4DEC-A405-F181410BD6F3}">
      <dsp:nvSpPr>
        <dsp:cNvPr id="0" name=""/>
        <dsp:cNvSpPr/>
      </dsp:nvSpPr>
      <dsp:spPr>
        <a:xfrm rot="10800000">
          <a:off x="3387490" y="2418028"/>
          <a:ext cx="785859" cy="683355"/>
        </a:xfrm>
        <a:prstGeom prst="circular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47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9000">
              <a:srgbClr val="85C2FF"/>
            </a:gs>
            <a:gs pos="47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</a:t>
            </a:r>
            <a:r>
              <a:rPr lang="uk-UA" sz="1600" dirty="0"/>
              <a:t>ІДДІЛ ОСВІТИ </a:t>
            </a:r>
            <a:r>
              <a:rPr lang="uk-UA" sz="1600" dirty="0" smtClean="0"/>
              <a:t>ВОЛНОВАСЬКОЇ   РАЙОННОЇ ДЕРЖАВНОЇ АДМІНІСТРАЦІЇ </a:t>
            </a:r>
          </a:p>
          <a:p>
            <a:pPr algn="ctr"/>
            <a:r>
              <a:rPr lang="uk-UA" sz="1600" dirty="0" smtClean="0"/>
              <a:t>ХЛІБОДАРІВСЬКИЙ НАВЧАЛЬНО – ВИХОВНИЙ КОМПЛЕКС</a:t>
            </a:r>
          </a:p>
          <a:p>
            <a:pPr algn="ctr"/>
            <a:r>
              <a:rPr lang="uk-UA" sz="1600" dirty="0" smtClean="0"/>
              <a:t>ПІДРОЗДІЛ ДОШКІЛЬНОЇ ОСВІТИ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06084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ЩОДНЯ – МОВ З ЧИСТОЇ СТОРІНКИ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7" t="20471" r="14115" b="42403"/>
          <a:stretch/>
        </p:blipFill>
        <p:spPr>
          <a:xfrm flipH="1">
            <a:off x="611560" y="3429000"/>
            <a:ext cx="1689100" cy="276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3699462"/>
            <a:ext cx="3639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Маркова Наталя </a:t>
            </a:r>
            <a:r>
              <a:rPr lang="uk-UA" sz="2400" dirty="0" smtClean="0">
                <a:latin typeface="Monotype Corsiva" panose="03010101010201010101" pitchFamily="66" charset="0"/>
              </a:rPr>
              <a:t>Євгенівна</a:t>
            </a:r>
          </a:p>
          <a:p>
            <a:pPr algn="ctr"/>
            <a:r>
              <a:rPr lang="uk-UA" dirty="0" smtClean="0">
                <a:latin typeface="Monotype Corsiva" panose="03010101010201010101" pitchFamily="66" charset="0"/>
              </a:rPr>
              <a:t>вихователь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3" t="18897" r="23684" b="33095"/>
          <a:stretch/>
        </p:blipFill>
        <p:spPr>
          <a:xfrm>
            <a:off x="6948264" y="3429000"/>
            <a:ext cx="1598158" cy="267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63888" y="5229200"/>
            <a:ext cx="338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uk-UA" sz="2400" dirty="0" err="1" smtClean="0">
                <a:solidFill>
                  <a:prstClr val="black"/>
                </a:solidFill>
                <a:latin typeface="Monotype Corsiva" panose="03010101010201010101" pitchFamily="66" charset="0"/>
              </a:rPr>
              <a:t>Лямцева</a:t>
            </a:r>
            <a:r>
              <a:rPr lang="uk-UA" sz="2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Юлія Георгіївна</a:t>
            </a:r>
            <a:endParaRPr lang="uk-UA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uk-UA" dirty="0">
                <a:solidFill>
                  <a:prstClr val="black"/>
                </a:solidFill>
                <a:latin typeface="Monotype Corsiva" panose="03010101010201010101" pitchFamily="66" charset="0"/>
              </a:rPr>
              <a:t>вихователь</a:t>
            </a:r>
            <a:endParaRPr lang="ru-RU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53650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4608512" cy="307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44008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Обмін інформацією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28498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Monotype Corsiva" panose="03010101010201010101" pitchFamily="66" charset="0"/>
              </a:rPr>
              <a:t>ВАЖЛИВО ЗНАТИ ДУМКИ І ІДЕЇ КОЖНОГО УЧАСНИКА СПІЛЬНОТИ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20070" r="13053" b="13684"/>
          <a:stretch/>
        </p:blipFill>
        <p:spPr>
          <a:xfrm>
            <a:off x="4716016" y="3837316"/>
            <a:ext cx="4314571" cy="288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2" t="13034" r="3895"/>
          <a:stretch/>
        </p:blipFill>
        <p:spPr>
          <a:xfrm>
            <a:off x="368654" y="157218"/>
            <a:ext cx="3699290" cy="334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4864" y="491228"/>
            <a:ext cx="446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ГРУПОВЕ ЗАНЯТТЯ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42900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anose="03010101010201010101" pitchFamily="66" charset="0"/>
              </a:rPr>
              <a:t>ЄДНІСТЬ І РАДІСТЬ ВІД СУМІСНОЇ РОБОТИ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96" y="3501008"/>
            <a:ext cx="4608512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2995"/>
            <a:ext cx="4211960" cy="280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004048" y="62068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ЩОДЕННІ НОВИНИ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12096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anose="03010101010201010101" pitchFamily="66" charset="0"/>
              </a:rPr>
              <a:t>ЯК БАГАТО СЬОГОДНІ ЦІКАВОГО ЧЕКАЄ  НА НАС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644008" cy="3096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2656"/>
            <a:ext cx="3222104" cy="483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5165812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Monotype Corsiva" panose="03010101010201010101" pitchFamily="66" charset="0"/>
              </a:rPr>
              <a:t>А ЗАВТРА Я ХОЧУ ДІЗНАТИСЯ ПРО…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+mj-lt"/>
              </a:rPr>
              <a:t>СВОЄ БУТТЯ ПЛАНУЄМО РАЗОМ</a:t>
            </a:r>
            <a:endParaRPr lang="ru-RU" sz="2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6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b="11150"/>
          <a:stretch/>
        </p:blipFill>
        <p:spPr>
          <a:xfrm>
            <a:off x="201902" y="188640"/>
            <a:ext cx="8759455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043605" y="5877272"/>
            <a:ext cx="72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 </a:t>
            </a:r>
            <a:r>
              <a:rPr lang="uk-UA" sz="4800" dirty="0" smtClean="0">
                <a:latin typeface="Monotype Corsiva" panose="03010101010201010101" pitchFamily="66" charset="0"/>
              </a:rPr>
              <a:t>Ми раді, що ви тут!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747047"/>
              </p:ext>
            </p:extLst>
          </p:nvPr>
        </p:nvGraphicFramePr>
        <p:xfrm>
          <a:off x="179512" y="188640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497">
            <a:off x="7380312" y="5649247"/>
            <a:ext cx="1259961" cy="9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9005409"/>
              </p:ext>
            </p:extLst>
          </p:nvPr>
        </p:nvGraphicFramePr>
        <p:xfrm>
          <a:off x="539123" y="908720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7175" y="530120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КОМПОНЕНТИ РАНКОВОЇ ЗУСТРІЧІ</a:t>
            </a:r>
            <a:endParaRPr lang="ru-RU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5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15463117"/>
              </p:ext>
            </p:extLst>
          </p:nvPr>
        </p:nvGraphicFramePr>
        <p:xfrm>
          <a:off x="179512" y="908720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26064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ЩОДЕННІ НОВИНИ: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22727"/>
            <a:ext cx="1450971" cy="20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ЩОДЕННИК – ЯК ФОРМА ПОДАННЯ НОВИН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822504" cy="454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2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ЩОДНЯ  - МОВ З ЧИСТОЇ СТОРІНКИ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79071090"/>
              </p:ext>
            </p:extLst>
          </p:nvPr>
        </p:nvGraphicFramePr>
        <p:xfrm>
          <a:off x="251520" y="980728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3910021"/>
              </p:ext>
            </p:extLst>
          </p:nvPr>
        </p:nvGraphicFramePr>
        <p:xfrm>
          <a:off x="611560" y="1052736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33265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ЕТАПИ СТВОРЕННЯ ЩОДЕННИКА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1023" y="2471980"/>
            <a:ext cx="1365250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Самостійність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Діяльнісний підхід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Комунікативність 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32240" y="4149080"/>
            <a:ext cx="1365250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Діалогічне </a:t>
            </a: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, монологічне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мовлення,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Підвищення самооцінки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2421611"/>
            <a:ext cx="1365250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900">
                <a:effectLst/>
                <a:latin typeface="Calibri"/>
                <a:ea typeface="Calibri"/>
                <a:cs typeface="Times New Roman"/>
              </a:rPr>
              <a:t>Пам'ять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900">
                <a:effectLst/>
                <a:latin typeface="Calibri"/>
                <a:ea typeface="Calibri"/>
                <a:cs typeface="Times New Roman"/>
              </a:rPr>
              <a:t>Увага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900">
                <a:effectLst/>
                <a:latin typeface="Calibri"/>
                <a:ea typeface="Calibri"/>
                <a:cs typeface="Times New Roman"/>
              </a:rPr>
              <a:t>Мислення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900">
                <a:effectLst/>
                <a:latin typeface="Calibri"/>
                <a:ea typeface="Calibri"/>
                <a:cs typeface="Times New Roman"/>
              </a:rPr>
              <a:t>Мовлення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023" y="4005064"/>
            <a:ext cx="1365250" cy="914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Уява,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мислення, 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Волевиявлення,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Розвиток дрібної моторики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89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2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88024" y="908720"/>
            <a:ext cx="41764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Підготовчий етап:</a:t>
            </a:r>
          </a:p>
          <a:p>
            <a:endParaRPr lang="uk-UA" dirty="0"/>
          </a:p>
          <a:p>
            <a:r>
              <a:rPr lang="uk-UA" dirty="0" smtClean="0"/>
              <a:t>Вихователь готує сторінки щонайменше на тиждень, щоб </a:t>
            </a:r>
          </a:p>
          <a:p>
            <a:r>
              <a:rPr lang="uk-UA" dirty="0" smtClean="0"/>
              <a:t>щоденник  був </a:t>
            </a:r>
            <a:r>
              <a:rPr lang="uk-UA" dirty="0"/>
              <a:t>не лише </a:t>
            </a:r>
            <a:r>
              <a:rPr lang="uk-UA" dirty="0" smtClean="0"/>
              <a:t>демонстраційним  матеріалом, </a:t>
            </a:r>
            <a:r>
              <a:rPr lang="uk-UA" dirty="0"/>
              <a:t>а </a:t>
            </a:r>
            <a:r>
              <a:rPr lang="uk-UA" dirty="0" smtClean="0"/>
              <a:t>складовою </a:t>
            </a:r>
            <a:r>
              <a:rPr lang="uk-UA" dirty="0"/>
              <a:t>для планування вихователя і вихованців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8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9"/>
            <a:ext cx="4680520" cy="312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06" y="3933056"/>
            <a:ext cx="4133194" cy="275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92080" y="62068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7030A0"/>
                </a:solidFill>
              </a:rPr>
              <a:t>ПРИВІТАННЯ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605155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Monotype Corsiva" panose="03010101010201010101" pitchFamily="66" charset="0"/>
              </a:rPr>
              <a:t>З ВІДКРИТИМИ РУКАМИ ТА ВІДКРИТИМ СЕРЦЕМ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303</TotalTime>
  <Words>320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Book Antiqua</vt:lpstr>
      <vt:lpstr>Calibri</vt:lpstr>
      <vt:lpstr>Century Gothic</vt:lpstr>
      <vt:lpstr>Monotype Corsiva</vt:lpstr>
      <vt:lpstr>Times New Roman</vt:lpstr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Наталья</cp:lastModifiedBy>
  <cp:revision>33</cp:revision>
  <dcterms:created xsi:type="dcterms:W3CDTF">2018-03-27T08:23:30Z</dcterms:created>
  <dcterms:modified xsi:type="dcterms:W3CDTF">2018-04-10T16:42:24Z</dcterms:modified>
</cp:coreProperties>
</file>