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747" r:id="rId2"/>
    <p:sldMasterId id="2147483759" r:id="rId3"/>
  </p:sldMasterIdLst>
  <p:notesMasterIdLst>
    <p:notesMasterId r:id="rId16"/>
  </p:notesMasterIdLst>
  <p:sldIdLst>
    <p:sldId id="258" r:id="rId4"/>
    <p:sldId id="257" r:id="rId5"/>
    <p:sldId id="256" r:id="rId6"/>
    <p:sldId id="261" r:id="rId7"/>
    <p:sldId id="264" r:id="rId8"/>
    <p:sldId id="263" r:id="rId9"/>
    <p:sldId id="259" r:id="rId10"/>
    <p:sldId id="260" r:id="rId11"/>
    <p:sldId id="262" r:id="rId12"/>
    <p:sldId id="266" r:id="rId13"/>
    <p:sldId id="265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D8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76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142D1-E2BF-458A-A82E-B18D15B2C937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2503AE-54D3-4CF8-B4F5-D199A4C24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37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911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13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850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885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7706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61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46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946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909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322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71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373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697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6673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088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1074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3117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571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3292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456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609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699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6567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3264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074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532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1479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186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3315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0120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251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98159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1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2906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87404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04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9374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056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7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73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884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53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436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31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069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8E3E1-1BF6-40B9-8208-428DB104282F}" type="datetimeFigureOut">
              <a:rPr lang="ru-RU" smtClean="0"/>
              <a:t>17.11.2016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EC2C8F6-26EF-4D10-8FC1-5539FCA5F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331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324" y="0"/>
            <a:ext cx="2733675" cy="3743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8638" y="200026"/>
            <a:ext cx="10139362" cy="742949"/>
          </a:xfrm>
        </p:spPr>
        <p:txBody>
          <a:bodyPr>
            <a:normAutofit fontScale="90000"/>
          </a:bodyPr>
          <a:lstStyle/>
          <a:p>
            <a:r>
              <a:rPr lang="uk-UA" sz="4900" dirty="0" smtClean="0"/>
              <a:t>Дорогі друзі! Маленькі мовознавці!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40" y="1128713"/>
            <a:ext cx="11644312" cy="5257800"/>
          </a:xfrm>
        </p:spPr>
        <p:txBody>
          <a:bodyPr>
            <a:noAutofit/>
          </a:bodyPr>
          <a:lstStyle/>
          <a:p>
            <a:r>
              <a:rPr lang="uk-UA" sz="4000" i="1" dirty="0" smtClean="0">
                <a:solidFill>
                  <a:srgbClr val="00B050"/>
                </a:solidFill>
              </a:rPr>
              <a:t>Звертаюся до вас із великим проханням: допоможіть мені навчати </a:t>
            </a:r>
            <a:r>
              <a:rPr lang="uk-UA" sz="4000" i="1" dirty="0" smtClean="0">
                <a:solidFill>
                  <a:srgbClr val="00B050"/>
                </a:solidFill>
              </a:rPr>
              <a:t>рідній мові </a:t>
            </a:r>
            <a:r>
              <a:rPr lang="uk-UA" sz="4000" i="1" dirty="0" smtClean="0">
                <a:solidFill>
                  <a:srgbClr val="00B050"/>
                </a:solidFill>
              </a:rPr>
              <a:t>тваринок з уроків природознавства. Складіть, будь ласка, для них правила-поради, якими користуєтесь ви, вивчаючи рідну мову. Обіцяємо дотримуватись їх на наших </a:t>
            </a:r>
            <a:r>
              <a:rPr lang="uk-UA" sz="4000" i="1" dirty="0" err="1" smtClean="0">
                <a:solidFill>
                  <a:srgbClr val="00B050"/>
                </a:solidFill>
              </a:rPr>
              <a:t>уроках</a:t>
            </a:r>
            <a:r>
              <a:rPr lang="uk-UA" sz="4000" i="1" dirty="0" smtClean="0">
                <a:solidFill>
                  <a:srgbClr val="00B050"/>
                </a:solidFill>
              </a:rPr>
              <a:t>. З повагою і найкращими побажаннями, Сова. </a:t>
            </a:r>
            <a:endParaRPr lang="ru-RU" sz="4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419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Четверте правило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5400" b="1" i="1" dirty="0" smtClean="0"/>
              <a:t>Більше читайте</a:t>
            </a:r>
            <a:endParaRPr lang="ru-RU" sz="54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624" y="2925997"/>
            <a:ext cx="2648394" cy="357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261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107" y="624110"/>
            <a:ext cx="9771505" cy="1280890"/>
          </a:xfrm>
        </p:spPr>
        <p:txBody>
          <a:bodyPr/>
          <a:lstStyle/>
          <a:p>
            <a:r>
              <a:rPr lang="uk-UA" dirty="0" smtClean="0"/>
              <a:t>  П’яте правило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9460" y="2133600"/>
            <a:ext cx="10505152" cy="3777622"/>
          </a:xfrm>
        </p:spPr>
        <p:txBody>
          <a:bodyPr>
            <a:normAutofit/>
          </a:bodyPr>
          <a:lstStyle/>
          <a:p>
            <a:r>
              <a:rPr lang="uk-UA" sz="4800" dirty="0" smtClean="0"/>
              <a:t>Будьте уважні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326" y="3030722"/>
            <a:ext cx="4935944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195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Шосте правило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400" b="1" i="1" dirty="0" smtClean="0"/>
              <a:t>Учіться складати казки</a:t>
            </a:r>
            <a:endParaRPr lang="ru-RU" sz="44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442" y="2876756"/>
            <a:ext cx="5122531" cy="384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66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Перше правило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Будьте </a:t>
            </a:r>
            <a:r>
              <a:rPr lang="ru-RU" sz="6000" dirty="0" err="1" smtClean="0"/>
              <a:t>ввічливі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789" y="3314700"/>
            <a:ext cx="5375274" cy="324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3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42888"/>
            <a:ext cx="9144000" cy="1271587"/>
          </a:xfrm>
        </p:spPr>
        <p:txBody>
          <a:bodyPr>
            <a:normAutofit/>
          </a:bodyPr>
          <a:lstStyle/>
          <a:p>
            <a:r>
              <a:rPr lang="uk-UA" sz="5400" dirty="0" smtClean="0"/>
              <a:t>Тема уроку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900238"/>
            <a:ext cx="9144000" cy="4071937"/>
          </a:xfrm>
          <a:noFill/>
        </p:spPr>
        <p:txBody>
          <a:bodyPr>
            <a:normAutofit/>
          </a:bodyPr>
          <a:lstStyle/>
          <a:p>
            <a:r>
              <a:rPr lang="uk-UA" sz="4800" dirty="0" smtClean="0"/>
              <a:t>Поняття про текст. Розрізнення групи окремих речень і тексту. Заголовок,  його відповідність змісту тексту</a:t>
            </a:r>
            <a:r>
              <a:rPr lang="uk-UA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280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Друге правило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800" dirty="0" smtClean="0"/>
              <a:t>Пишіть каліграфічно</a:t>
            </a:r>
          </a:p>
          <a:p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450" y="3168502"/>
            <a:ext cx="6311266" cy="324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720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Запиш</a:t>
            </a:r>
            <a:r>
              <a:rPr lang="uk-UA" dirty="0" err="1" smtClean="0"/>
              <a:t>іть</a:t>
            </a:r>
            <a:r>
              <a:rPr lang="uk-UA" dirty="0" smtClean="0"/>
              <a:t> назви малюнків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74782"/>
            <a:ext cx="4020855" cy="301564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055" y="1911899"/>
            <a:ext cx="3244671" cy="29414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26" y="1957158"/>
            <a:ext cx="3569668" cy="2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414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Тр</a:t>
            </a:r>
            <a:r>
              <a:rPr lang="uk-UA" dirty="0" err="1" smtClean="0"/>
              <a:t>етє</a:t>
            </a:r>
            <a:r>
              <a:rPr lang="uk-UA" dirty="0" smtClean="0"/>
              <a:t> правило</a:t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7200" dirty="0" smtClean="0"/>
              <a:t>Учіться писати </a:t>
            </a:r>
            <a:r>
              <a:rPr lang="uk-UA" sz="7200" dirty="0" err="1" smtClean="0"/>
              <a:t>грамотно</a:t>
            </a:r>
            <a:endParaRPr lang="uk-UA" sz="7200" dirty="0" smtClean="0"/>
          </a:p>
          <a:p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906" y="3094074"/>
            <a:ext cx="4518159" cy="342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729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642" y="3157870"/>
            <a:ext cx="10249970" cy="2987749"/>
          </a:xfrm>
        </p:spPr>
        <p:txBody>
          <a:bodyPr>
            <a:normAutofit/>
          </a:bodyPr>
          <a:lstStyle/>
          <a:p>
            <a:r>
              <a:rPr lang="uk-UA" sz="5400" dirty="0" smtClean="0"/>
              <a:t>Білки, на, старанно, зиму, корм, дуже, запасають.</a:t>
            </a:r>
            <a:endParaRPr lang="ru-RU" sz="5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645" y="64599"/>
            <a:ext cx="1984559" cy="2399912"/>
          </a:xfrm>
        </p:spPr>
      </p:pic>
    </p:spTree>
    <p:extLst>
      <p:ext uri="{BB962C8B-B14F-4D97-AF65-F5344CB8AC3E}">
        <p14:creationId xmlns:p14="http://schemas.microsoft.com/office/powerpoint/2010/main" val="351580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400" i="1" dirty="0" smtClean="0"/>
              <a:t>Записати речення в зошит</a:t>
            </a:r>
            <a:endParaRPr lang="ru-RU" sz="4400" i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6000" dirty="0" smtClean="0"/>
              <a:t>Білки дуже старанно запасають корм на зиму.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9033508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D8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833" y="-515092"/>
            <a:ext cx="10058400" cy="14507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833" y="1084521"/>
            <a:ext cx="11217348" cy="478457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uk-UA" sz="3600" dirty="0" smtClean="0"/>
              <a:t>Надійшла осінь. Листя на    </a:t>
            </a:r>
            <a:r>
              <a:rPr lang="en-US" sz="3600" dirty="0" smtClean="0"/>
              <a:t>       </a:t>
            </a:r>
            <a:r>
              <a:rPr lang="uk-UA" sz="3600" dirty="0" smtClean="0"/>
              <a:t>Біля ялинки діти знай-</a:t>
            </a:r>
          </a:p>
          <a:p>
            <a:pPr marL="0" indent="0">
              <a:buNone/>
            </a:pPr>
            <a:r>
              <a:rPr lang="uk-UA" sz="3600" dirty="0"/>
              <a:t>д</a:t>
            </a:r>
            <a:r>
              <a:rPr lang="uk-UA" sz="3600" dirty="0" smtClean="0"/>
              <a:t>еревах жовтіє і </a:t>
            </a:r>
            <a:r>
              <a:rPr lang="uk-UA" sz="3600" dirty="0" smtClean="0"/>
              <a:t>опадає</a:t>
            </a:r>
            <a:r>
              <a:rPr lang="uk-UA" sz="3600" dirty="0" smtClean="0"/>
              <a:t>.        </a:t>
            </a:r>
            <a:r>
              <a:rPr lang="en-US" sz="3600" dirty="0" smtClean="0"/>
              <a:t>       </a:t>
            </a:r>
            <a:r>
              <a:rPr lang="uk-UA" sz="3600" dirty="0" smtClean="0"/>
              <a:t>шли мале білченя. </a:t>
            </a:r>
            <a:r>
              <a:rPr lang="uk-UA" sz="3600" dirty="0"/>
              <a:t>Н</a:t>
            </a:r>
            <a:r>
              <a:rPr lang="uk-UA" sz="3600" dirty="0" smtClean="0"/>
              <a:t>а</a:t>
            </a:r>
          </a:p>
          <a:p>
            <a:pPr marL="0" indent="0">
              <a:buNone/>
            </a:pPr>
            <a:r>
              <a:rPr lang="uk-UA" sz="3600" dirty="0" smtClean="0"/>
              <a:t>Білка почала робити             </a:t>
            </a:r>
            <a:r>
              <a:rPr lang="en-US" sz="3600" dirty="0" smtClean="0"/>
              <a:t>       </a:t>
            </a:r>
            <a:r>
              <a:rPr lang="uk-UA" sz="3600" dirty="0" smtClean="0"/>
              <a:t>луках ростуть ромашки.   </a:t>
            </a:r>
          </a:p>
          <a:p>
            <a:pPr marL="0" indent="0">
              <a:buNone/>
            </a:pPr>
            <a:r>
              <a:rPr lang="uk-UA" sz="3600" dirty="0"/>
              <a:t>з</a:t>
            </a:r>
            <a:r>
              <a:rPr lang="uk-UA" sz="3600" dirty="0" smtClean="0"/>
              <a:t>апаси на зиму.                       </a:t>
            </a:r>
            <a:r>
              <a:rPr lang="en-US" sz="3600" dirty="0" smtClean="0"/>
              <a:t>       </a:t>
            </a:r>
            <a:r>
              <a:rPr lang="uk-UA" sz="3600" dirty="0" smtClean="0"/>
              <a:t>Петрикові снився     </a:t>
            </a:r>
          </a:p>
          <a:p>
            <a:pPr marL="0" indent="0">
              <a:buNone/>
            </a:pPr>
            <a:r>
              <a:rPr lang="uk-UA" sz="3600" dirty="0"/>
              <a:t> </a:t>
            </a:r>
            <a:r>
              <a:rPr lang="uk-UA" sz="3600" dirty="0" smtClean="0"/>
              <a:t>                                                    </a:t>
            </a:r>
            <a:r>
              <a:rPr lang="en-US" sz="3600" dirty="0" smtClean="0"/>
              <a:t>       </a:t>
            </a:r>
            <a:r>
              <a:rPr lang="uk-UA" sz="3600" dirty="0" smtClean="0"/>
              <a:t>чудовий сон.          </a:t>
            </a:r>
          </a:p>
        </p:txBody>
      </p:sp>
    </p:spTree>
    <p:extLst>
      <p:ext uri="{BB962C8B-B14F-4D97-AF65-F5344CB8AC3E}">
        <p14:creationId xmlns:p14="http://schemas.microsoft.com/office/powerpoint/2010/main" val="141655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169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Wingdings 3</vt:lpstr>
      <vt:lpstr>Легкий дым</vt:lpstr>
      <vt:lpstr>Тема Office</vt:lpstr>
      <vt:lpstr>1_Легкий дым</vt:lpstr>
      <vt:lpstr>Дорогі друзі! Маленькі мовознавці!</vt:lpstr>
      <vt:lpstr>Перше правило</vt:lpstr>
      <vt:lpstr>Тема уроку</vt:lpstr>
      <vt:lpstr>Друге правило</vt:lpstr>
      <vt:lpstr>Запишіть назви малюнків</vt:lpstr>
      <vt:lpstr>Третє правило </vt:lpstr>
      <vt:lpstr>Білки, на, старанно, зиму, корм, дуже, запасають.</vt:lpstr>
      <vt:lpstr>Записати речення в зошит</vt:lpstr>
      <vt:lpstr>Презентация PowerPoint</vt:lpstr>
      <vt:lpstr>Четверте правило</vt:lpstr>
      <vt:lpstr>  П’яте правило</vt:lpstr>
      <vt:lpstr>Шосте правило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уроку</dc:title>
  <dc:creator>Lina</dc:creator>
  <cp:lastModifiedBy>Lina</cp:lastModifiedBy>
  <cp:revision>30</cp:revision>
  <dcterms:created xsi:type="dcterms:W3CDTF">2016-10-23T07:22:59Z</dcterms:created>
  <dcterms:modified xsi:type="dcterms:W3CDTF">2016-11-17T19:08:16Z</dcterms:modified>
</cp:coreProperties>
</file>