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854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0672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601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1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438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188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091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949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508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107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5853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068A2-2624-4918-A4B8-EB01CCBDBD9F}" type="datetimeFigureOut">
              <a:rPr lang="uk-UA" smtClean="0"/>
              <a:t>01.04.2018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3F80-CD74-4DD4-BCC2-D1A711A3DE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488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2656" y="-1539552"/>
            <a:ext cx="9011344" cy="9233195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026" name="Picture 2" descr="D:\Documents and Settings\1\Рабочий стол\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5328591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06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4882554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</a:rPr>
              <a:t>Тема уроку: </a:t>
            </a:r>
            <a:br>
              <a:rPr lang="uk-UA" dirty="0" smtClean="0">
                <a:solidFill>
                  <a:schemeClr val="accent2"/>
                </a:solidFill>
              </a:rPr>
            </a:br>
            <a:r>
              <a:rPr lang="uk-UA" sz="4800" dirty="0" smtClean="0">
                <a:solidFill>
                  <a:schemeClr val="accent2"/>
                </a:solidFill>
              </a:rPr>
              <a:t>«Осінь усьому рахунок веде»</a:t>
            </a:r>
            <a:endParaRPr lang="uk-UA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06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З</a:t>
            </a:r>
            <a:r>
              <a:rPr lang="en-US" dirty="0" smtClean="0"/>
              <a:t>’</a:t>
            </a:r>
            <a:r>
              <a:rPr lang="uk-UA" dirty="0" smtClean="0"/>
              <a:t>єднати частини </a:t>
            </a:r>
            <a:r>
              <a:rPr lang="uk-UA" dirty="0" err="1" smtClean="0"/>
              <a:t>прислів</a:t>
            </a:r>
            <a:r>
              <a:rPr lang="en-US" dirty="0" smtClean="0"/>
              <a:t>’</a:t>
            </a:r>
            <a:r>
              <a:rPr lang="uk-UA" dirty="0" smtClean="0"/>
              <a:t>їв</a:t>
            </a:r>
            <a:endParaRPr lang="uk-UA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* Осінь збирає,              а осінь – насіння.</a:t>
            </a:r>
          </a:p>
          <a:p>
            <a:endParaRPr lang="uk-UA" sz="36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* Весна красна               а зима – з</a:t>
            </a:r>
            <a:r>
              <a:rPr lang="en-US" sz="3600" b="1" i="1" dirty="0" smtClean="0">
                <a:solidFill>
                  <a:srgbClr val="C00000"/>
                </a:solidFill>
              </a:rPr>
              <a:t>’</a:t>
            </a:r>
            <a:r>
              <a:rPr lang="uk-UA" sz="3600" b="1" i="1" dirty="0" smtClean="0">
                <a:solidFill>
                  <a:srgbClr val="C00000"/>
                </a:solidFill>
              </a:rPr>
              <a:t>їдає. </a:t>
            </a:r>
          </a:p>
          <a:p>
            <a:pPr marL="0" indent="0"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     квітами,</a:t>
            </a:r>
          </a:p>
          <a:p>
            <a:pPr marL="0" indent="0">
              <a:buNone/>
            </a:pPr>
            <a:endParaRPr lang="uk-UA" sz="36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* Літо дає коріння,         а осінь -   </a:t>
            </a:r>
            <a:r>
              <a:rPr lang="uk-UA" sz="3600" b="1" i="1" dirty="0" err="1" smtClean="0">
                <a:solidFill>
                  <a:srgbClr val="C00000"/>
                </a:solidFill>
              </a:rPr>
              <a:t>пло-</a:t>
            </a:r>
            <a:endParaRPr lang="uk-UA" sz="3600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                                                дами.</a:t>
            </a:r>
            <a:endParaRPr lang="uk-UA" sz="3600" b="1" i="1" dirty="0">
              <a:solidFill>
                <a:srgbClr val="C00000"/>
              </a:solidFill>
            </a:endParaRPr>
          </a:p>
          <a:p>
            <a:endParaRPr lang="uk-UA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0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Каліграфія  - закінчити закономірність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uk-UA" sz="4400" dirty="0" smtClean="0"/>
          </a:p>
          <a:p>
            <a:r>
              <a:rPr lang="uk-UA" sz="4400" dirty="0" smtClean="0"/>
              <a:t>5  10  15  20  25  </a:t>
            </a:r>
            <a:r>
              <a:rPr lang="uk-UA" sz="4400" dirty="0" smtClean="0">
                <a:solidFill>
                  <a:schemeClr val="accent2"/>
                </a:solidFill>
              </a:rPr>
              <a:t>30  35  40</a:t>
            </a:r>
          </a:p>
          <a:p>
            <a:endParaRPr lang="uk-UA" sz="4400" dirty="0"/>
          </a:p>
          <a:p>
            <a:r>
              <a:rPr lang="uk-UA" sz="4400" dirty="0" smtClean="0"/>
              <a:t>21  18  15  12   </a:t>
            </a:r>
            <a:r>
              <a:rPr lang="uk-UA" sz="4400" dirty="0" smtClean="0">
                <a:solidFill>
                  <a:schemeClr val="accent2"/>
                </a:solidFill>
              </a:rPr>
              <a:t>9   6   3</a:t>
            </a:r>
            <a:endParaRPr lang="uk-UA" sz="4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48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Математичний диктант</a:t>
            </a:r>
            <a:br>
              <a:rPr lang="uk-UA" dirty="0" smtClean="0"/>
            </a:br>
            <a:r>
              <a:rPr lang="uk-UA" dirty="0" smtClean="0"/>
              <a:t>(перевірка)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</a:t>
            </a:r>
            <a:endParaRPr lang="uk-UA" sz="4800" dirty="0" smtClean="0"/>
          </a:p>
          <a:p>
            <a:pPr marL="0" indent="0">
              <a:buNone/>
            </a:pPr>
            <a:r>
              <a:rPr lang="uk-UA" sz="4800" dirty="0" smtClean="0"/>
              <a:t>      </a:t>
            </a:r>
            <a:r>
              <a:rPr lang="uk-UA" sz="4800" dirty="0" smtClean="0">
                <a:solidFill>
                  <a:schemeClr val="accent2"/>
                </a:solidFill>
              </a:rPr>
              <a:t> 12  23  45  10  40  42</a:t>
            </a:r>
            <a:endParaRPr lang="uk-UA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Задача 373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uk-UA" sz="48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uk-UA" sz="4800" dirty="0">
                <a:solidFill>
                  <a:schemeClr val="accent2"/>
                </a:solidFill>
              </a:rPr>
              <a:t> </a:t>
            </a:r>
            <a:r>
              <a:rPr lang="uk-UA" sz="4800" dirty="0" smtClean="0">
                <a:solidFill>
                  <a:schemeClr val="accent2"/>
                </a:solidFill>
              </a:rPr>
              <a:t>   Соняшник – 70 л</a:t>
            </a:r>
          </a:p>
          <a:p>
            <a:pPr marL="0" indent="0">
              <a:buNone/>
            </a:pPr>
            <a:r>
              <a:rPr lang="uk-UA" sz="4800" dirty="0" smtClean="0">
                <a:solidFill>
                  <a:schemeClr val="accent2"/>
                </a:solidFill>
              </a:rPr>
              <a:t>                                          на ? </a:t>
            </a:r>
            <a:r>
              <a:rPr lang="uk-UA" sz="4800" dirty="0">
                <a:solidFill>
                  <a:schemeClr val="accent2"/>
                </a:solidFill>
              </a:rPr>
              <a:t>б</a:t>
            </a:r>
            <a:r>
              <a:rPr lang="uk-UA" sz="4800" dirty="0" smtClean="0">
                <a:solidFill>
                  <a:schemeClr val="accent2"/>
                </a:solidFill>
              </a:rPr>
              <a:t>.</a:t>
            </a:r>
          </a:p>
          <a:p>
            <a:pPr marL="0" indent="0">
              <a:buNone/>
            </a:pPr>
            <a:r>
              <a:rPr lang="uk-UA" sz="4800" dirty="0">
                <a:solidFill>
                  <a:schemeClr val="accent2"/>
                </a:solidFill>
              </a:rPr>
              <a:t> </a:t>
            </a:r>
            <a:r>
              <a:rPr lang="uk-UA" sz="4800" dirty="0" smtClean="0">
                <a:solidFill>
                  <a:schemeClr val="accent2"/>
                </a:solidFill>
              </a:rPr>
              <a:t>   Буряк   -- 58 л</a:t>
            </a:r>
            <a:endParaRPr lang="uk-UA" sz="4800" dirty="0">
              <a:solidFill>
                <a:schemeClr val="accent2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868144" y="2996952"/>
            <a:ext cx="0" cy="15841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59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Світлофор самооцінки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Овал 3"/>
          <p:cNvSpPr/>
          <p:nvPr/>
        </p:nvSpPr>
        <p:spPr>
          <a:xfrm>
            <a:off x="790937" y="1937792"/>
            <a:ext cx="914400" cy="914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Овал 4"/>
          <p:cNvSpPr/>
          <p:nvPr/>
        </p:nvSpPr>
        <p:spPr>
          <a:xfrm flipH="1">
            <a:off x="835493" y="3319264"/>
            <a:ext cx="825287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Овал 5"/>
          <p:cNvSpPr/>
          <p:nvPr/>
        </p:nvSpPr>
        <p:spPr>
          <a:xfrm>
            <a:off x="790937" y="4740898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1988077" y="1937792"/>
            <a:ext cx="58242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Було важко. Я не все зрозумів до кінця.</a:t>
            </a:r>
            <a:endParaRPr lang="uk-UA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1821071" y="3319264"/>
            <a:ext cx="52949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 smtClean="0"/>
              <a:t>Я зрозумів, але мені</a:t>
            </a:r>
          </a:p>
          <a:p>
            <a:r>
              <a:rPr lang="uk-UA" sz="4000" dirty="0" smtClean="0"/>
              <a:t>Ще потрібна допомога.</a:t>
            </a:r>
            <a:endParaRPr lang="uk-UA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821071" y="4740898"/>
            <a:ext cx="56721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/>
              <a:t>Я все зрозумів на уроці</a:t>
            </a:r>
          </a:p>
          <a:p>
            <a:r>
              <a:rPr lang="uk-UA" sz="4000" dirty="0" smtClean="0"/>
              <a:t> і можу пояснити іншим.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42467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122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Тема уроку:  «Осінь усьому рахунок веде»</vt:lpstr>
      <vt:lpstr>З’єднати частини прислів’їв</vt:lpstr>
      <vt:lpstr>Каліграфія  - закінчити закономірність</vt:lpstr>
      <vt:lpstr>Математичний диктант (перевірка)</vt:lpstr>
      <vt:lpstr>Задача 373</vt:lpstr>
      <vt:lpstr>Світлофор самооцінки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10</cp:revision>
  <dcterms:created xsi:type="dcterms:W3CDTF">2017-11-19T06:53:35Z</dcterms:created>
  <dcterms:modified xsi:type="dcterms:W3CDTF">2018-04-01T10:43:50Z</dcterms:modified>
</cp:coreProperties>
</file>