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58" r:id="rId6"/>
    <p:sldId id="263" r:id="rId7"/>
    <p:sldId id="259" r:id="rId8"/>
    <p:sldId id="264" r:id="rId9"/>
    <p:sldId id="260" r:id="rId10"/>
    <p:sldId id="265" r:id="rId11"/>
    <p:sldId id="261" r:id="rId12"/>
    <p:sldId id="266" r:id="rId13"/>
    <p:sldId id="262" r:id="rId14"/>
    <p:sldId id="267" r:id="rId15"/>
    <p:sldId id="269" r:id="rId16"/>
    <p:sldId id="268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25" autoAdjust="0"/>
  </p:normalViewPr>
  <p:slideViewPr>
    <p:cSldViewPr>
      <p:cViewPr varScale="1">
        <p:scale>
          <a:sx n="102" d="100"/>
          <a:sy n="102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699792" y="3068960"/>
            <a:ext cx="592935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Використання інтерактивної технології </a:t>
            </a:r>
            <a:r>
              <a:rPr lang="uk-UA" sz="32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“квест”</a:t>
            </a:r>
            <a:r>
              <a:rPr lang="uk-UA" sz="32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uk-UA" sz="32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 процесі ознайомлення дітей з професіями дорослих</a:t>
            </a:r>
            <a:endParaRPr lang="ru-RU" sz="3200" b="1" cap="all" spc="0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404664"/>
            <a:ext cx="6048672" cy="16989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Відділ освіти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Волноваської райдержадміністрації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Комунальний дошкільний навчальний заклад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(ясла-садок) № 20 «Сонечко»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Новотроїцької селищної ради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949280"/>
            <a:ext cx="590465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смт.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Новотроїцьке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2018 рік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805264"/>
            <a:ext cx="28803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Виконала: Вихователь-методист Канарська Тетяна Олександрівна</a:t>
            </a:r>
            <a:endParaRPr lang="ru-RU" dirty="0"/>
          </a:p>
        </p:txBody>
      </p:sp>
      <p:pic>
        <p:nvPicPr>
          <p:cNvPr id="11" name="Picture 11" descr="aytQhCDr-y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348880"/>
            <a:ext cx="2160588" cy="324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728" y="285728"/>
            <a:ext cx="710034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- етап </a:t>
            </a:r>
            <a:r>
              <a:rPr lang="uk-UA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квесту</a:t>
            </a:r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 проводить завідувач господарством)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00100" y="785794"/>
            <a:ext cx="750099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Завхоз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пропонує дітям розгадати ребуси «Прислів’я та приказки про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грощі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Після гри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завхоз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пропонує дітям наступну підказку: </a:t>
            </a:r>
            <a:r>
              <a:rPr lang="uk-UA" sz="1600" b="1" u="sng" dirty="0" smtClean="0">
                <a:latin typeface="Times New Roman" pitchFamily="18" charset="0"/>
                <a:cs typeface="Times New Roman" pitchFamily="18" charset="0"/>
              </a:rPr>
              <a:t>половник.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Та дає своє фото на згадку.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 descr="J:\Афлатот. Мариуполь\Фото для мариуполя\IMG_0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00240"/>
            <a:ext cx="3357586" cy="226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J:\Афлатот. Мариуполь\Фото для мариуполя\IMG_0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000240"/>
            <a:ext cx="3357586" cy="230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J:\Афлатот. Мариуполь\Фото для мариуполя\IMG_0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500569"/>
            <a:ext cx="3429024" cy="213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J:\Афлатот. Мариуполь\Фото для мариуполя\IMG_0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571985"/>
            <a:ext cx="3476786" cy="207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4"/>
          <p:cNvPicPr/>
          <p:nvPr/>
        </p:nvPicPr>
        <p:blipFill>
          <a:blip r:embed="rId7" cstate="print"/>
          <a:stretch/>
        </p:blipFill>
        <p:spPr>
          <a:xfrm flipH="1">
            <a:off x="3500430" y="2857496"/>
            <a:ext cx="2187186" cy="27146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285728"/>
            <a:ext cx="528381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етап </a:t>
            </a:r>
            <a:r>
              <a:rPr lang="uk-U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квесту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(проводять кухарі)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58" y="928670"/>
            <a:ext cx="5286412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Кухар пропонують дітям</a:t>
            </a:r>
            <a:r>
              <a:rPr kumimoji="0" lang="uk-UA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розповісти, як замісити тісто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Після гри кухарі вручають дітям наступну підказку: </a:t>
            </a:r>
            <a:r>
              <a:rPr kumimoji="0" lang="uk-UA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набір садових інструментів.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дають своє фото на згадку.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J:\Афлатот. Мариуполь\Фото для мариуполя\IMG_0360.JPG"/>
          <p:cNvPicPr>
            <a:picLocks noChangeAspect="1" noChangeArrowheads="1"/>
          </p:cNvPicPr>
          <p:nvPr/>
        </p:nvPicPr>
        <p:blipFill>
          <a:blip r:embed="rId3" cstate="print"/>
          <a:srcRect r="6522" b="18201"/>
          <a:stretch>
            <a:fillRect/>
          </a:stretch>
        </p:blipFill>
        <p:spPr bwMode="auto">
          <a:xfrm>
            <a:off x="714348" y="1500174"/>
            <a:ext cx="3286148" cy="250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J:\Афлатот. Мариуполь\Фото для мариуполя\IMG_0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00174"/>
            <a:ext cx="3571900" cy="257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J:\Афлатот. Мариуполь\Фото для мариуполя\IMG_0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071942"/>
            <a:ext cx="3286148" cy="246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J:\Афлатот. Мариуполь\Фото для мариуполя\IMG_0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214818"/>
            <a:ext cx="3786214" cy="241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4"/>
          <p:cNvPicPr/>
          <p:nvPr/>
        </p:nvPicPr>
        <p:blipFill>
          <a:blip r:embed="rId7" cstate="print"/>
          <a:stretch/>
        </p:blipFill>
        <p:spPr>
          <a:xfrm flipH="1">
            <a:off x="3071802" y="2571744"/>
            <a:ext cx="2187186" cy="27146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71802" y="500042"/>
            <a:ext cx="56396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етап </a:t>
            </a:r>
            <a:r>
              <a:rPr lang="uk-U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квесту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(проводить двірник)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868" y="1214422"/>
            <a:ext cx="52149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Двірник пропонує дітям естафету з відерцями та піском. Дітям необхідно наносити піску в пісочницю.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Після гри двірник пропонує дітям наступну підказку: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кінетичний пісок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J:\Афлатот. Мариуполь\Фото для мариуполя\IMG_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518" y="1214422"/>
            <a:ext cx="304815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J:\Афлатот. Мариуполь\Фото для мариуполя\IMG_0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3071834" cy="230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J:\Афлатот. Мариуполь\Фото для мариуполя\IMG_0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714884"/>
            <a:ext cx="2428892" cy="182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J:\Афлатот. Мариуполь\Фото для мариуполя\IMG_0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643182"/>
            <a:ext cx="2643232" cy="198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4"/>
          <p:cNvPicPr/>
          <p:nvPr/>
        </p:nvPicPr>
        <p:blipFill>
          <a:blip r:embed="rId7" cstate="print"/>
          <a:stretch/>
        </p:blipFill>
        <p:spPr>
          <a:xfrm flipH="1">
            <a:off x="6215074" y="2571744"/>
            <a:ext cx="2615814" cy="364331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42910" y="357166"/>
            <a:ext cx="800667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uk-UA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</a:t>
            </a: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етап </a:t>
            </a:r>
            <a:r>
              <a:rPr kumimoji="0" lang="uk-UA" sz="2000" b="1" i="0" u="none" strike="noStrike" cap="all" spc="0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квесту</a:t>
            </a:r>
            <a:r>
              <a:rPr kumimoji="0" lang="uk-UA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(проводить практичний психолог)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J:\Афлатот. Мариуполь\Фото для мариуполя\IMG_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3116"/>
            <a:ext cx="2928958" cy="192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8596" y="1071546"/>
            <a:ext cx="55007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Психолог пропонує дітям відгадати види емоцій та розповісти чим можуть бути викликані ті чи інші емоції.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Після гри діти отримують наступну підказку: </a:t>
            </a:r>
            <a:r>
              <a:rPr kumimoji="0" lang="uk-UA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печатка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фото.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8" name="Picture 4" descr="J:\Афлатот. Мариуполь\Фото для мариуполя\IMG_0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143116"/>
            <a:ext cx="3143271" cy="198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J:\Афлатот. Мариуполь\Фото для мариуполя\IMG_0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86256"/>
            <a:ext cx="2797498" cy="209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J:\Афлатот. Мариуполь\Фото для мариуполя\IMG_0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4357693"/>
            <a:ext cx="2928958" cy="203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4"/>
          <p:cNvPicPr/>
          <p:nvPr/>
        </p:nvPicPr>
        <p:blipFill>
          <a:blip r:embed="rId7" cstate="print"/>
          <a:stretch/>
        </p:blipFill>
        <p:spPr>
          <a:xfrm flipH="1">
            <a:off x="2928926" y="3143248"/>
            <a:ext cx="1285884" cy="17859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428992" y="642918"/>
            <a:ext cx="510415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ІІІ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етап </a:t>
            </a:r>
            <a:r>
              <a:rPr lang="uk-UA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квесту</a:t>
            </a:r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(проводить завідувач)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643306" y="1214422"/>
            <a:ext cx="507206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завідувач пропонує дітям створити колаж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Дошка пошани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Дітям необхідно приклеїти всі фото які вони отримували протягом усієї подорожі та згадати їх імена та по батькові.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6626" name="Picture 2" descr="J:\Афлатот. Мариуполь\Фото для мариуполя\IMG_0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71480"/>
            <a:ext cx="323866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J:\Афлатот. Мариуполь\Фото для мариуполя\IMG_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3429024" cy="2571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J:\Афлатот. Мариуполь\Фото для мариуполя\IMG_0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143380"/>
            <a:ext cx="3166897" cy="237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J:\Афлатот. Мариуполь\Фото для мариуполя\IMG_03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357430"/>
            <a:ext cx="2928958" cy="219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4"/>
          <p:cNvPicPr/>
          <p:nvPr/>
        </p:nvPicPr>
        <p:blipFill>
          <a:blip r:embed="rId7" cstate="print"/>
          <a:stretch/>
        </p:blipFill>
        <p:spPr>
          <a:xfrm flipH="1">
            <a:off x="6215074" y="2143116"/>
            <a:ext cx="2357454" cy="29289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00232" y="428604"/>
            <a:ext cx="556594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Рефлексія. Робота зі скарбничками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4577" name="Picture 1" descr="J:\Афлатот. Мариуполь\Фото для мариуполя\IMG_0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643314"/>
            <a:ext cx="4024358" cy="3018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J:\Афлатот. Мариуполь\Фото для мариуполя\IMG_0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00108"/>
            <a:ext cx="361969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J:\Афлатот. Мариуполь\Фото для мариуполя\IMG_03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093" y="1000108"/>
            <a:ext cx="3524279" cy="264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2" name="AutoShape 2" descr="Картинки по запросу картинка дякую за уваг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3" name="Picture 3" descr="C:\Documents and Settings\Admin\Рабочий стол\-27-63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428868"/>
            <a:ext cx="5250966" cy="378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Documents and Settings\Admin\Рабочий стол\-21-638.jpg"/>
          <p:cNvPicPr>
            <a:picLocks noChangeAspect="1" noChangeArrowheads="1"/>
          </p:cNvPicPr>
          <p:nvPr/>
        </p:nvPicPr>
        <p:blipFill>
          <a:blip r:embed="rId3" cstate="print"/>
          <a:srcRect b="20250"/>
          <a:stretch>
            <a:fillRect/>
          </a:stretch>
        </p:blipFill>
        <p:spPr bwMode="auto">
          <a:xfrm>
            <a:off x="285720" y="2000240"/>
            <a:ext cx="6858048" cy="410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57620" y="5643578"/>
            <a:ext cx="8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дітей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4"/>
          <p:cNvPicPr/>
          <p:nvPr/>
        </p:nvPicPr>
        <p:blipFill>
          <a:blip r:embed="rId4" cstate="print"/>
          <a:stretch/>
        </p:blipFill>
        <p:spPr>
          <a:xfrm flipH="1">
            <a:off x="6643702" y="3786190"/>
            <a:ext cx="2286016" cy="27146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929058" y="1500174"/>
            <a:ext cx="221457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/>
              <a:t>розвинути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універсальні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форми</a:t>
            </a:r>
            <a:r>
              <a:rPr lang="ru-RU" sz="1600" dirty="0" smtClean="0"/>
              <a:t> </a:t>
            </a:r>
            <a:r>
              <a:rPr lang="ru-RU" sz="1600" b="1" i="1" dirty="0" err="1" smtClean="0"/>
              <a:t>розумової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діяльності</a:t>
            </a:r>
            <a:r>
              <a:rPr lang="ru-RU" sz="1600" dirty="0" smtClean="0"/>
              <a:t> </a:t>
            </a:r>
            <a:r>
              <a:rPr lang="ru-RU" sz="1600" dirty="0" err="1" smtClean="0"/>
              <a:t>дошкільників</a:t>
            </a:r>
            <a:r>
              <a:rPr lang="ru-RU" sz="1600" dirty="0" smtClean="0"/>
              <a:t> в </a:t>
            </a:r>
            <a:r>
              <a:rPr lang="ru-RU" sz="1600" dirty="0" err="1" smtClean="0"/>
              <a:t>процесі</a:t>
            </a:r>
            <a:r>
              <a:rPr lang="ru-RU" sz="1600" dirty="0" smtClean="0"/>
              <a:t> </a:t>
            </a:r>
            <a:r>
              <a:rPr lang="ru-RU" sz="1600" dirty="0" err="1" smtClean="0"/>
              <a:t>виховання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14612" y="714356"/>
            <a:ext cx="429707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Упровадження</a:t>
            </a:r>
            <a:r>
              <a:rPr lang="ru-RU" sz="20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spc="0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квесту</a:t>
            </a:r>
            <a:r>
              <a:rPr lang="ru-RU" sz="20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spc="0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дозволяє</a:t>
            </a:r>
            <a:r>
              <a:rPr lang="ru-RU" sz="20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  <a:endParaRPr lang="ru-RU" sz="20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285860"/>
            <a:ext cx="3429024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/>
              <a:t>активізувати</a:t>
            </a:r>
            <a:r>
              <a:rPr lang="ru-RU" sz="1600" dirty="0" smtClean="0"/>
              <a:t> </a:t>
            </a:r>
            <a:r>
              <a:rPr lang="ru-RU" sz="1600" b="1" i="1" dirty="0" err="1" smtClean="0"/>
              <a:t>розумову</a:t>
            </a:r>
            <a:r>
              <a:rPr lang="ru-RU" sz="1600" dirty="0" smtClean="0"/>
              <a:t> </a:t>
            </a:r>
            <a:r>
              <a:rPr lang="ru-RU" sz="1600" b="1" i="1" dirty="0" err="1" smtClean="0"/>
              <a:t>діяльність</a:t>
            </a:r>
            <a:r>
              <a:rPr lang="en-US" sz="1600" b="1" i="1" dirty="0" smtClean="0"/>
              <a:t> </a:t>
            </a:r>
            <a:r>
              <a:rPr lang="uk-UA" sz="1600" b="1" i="1" dirty="0" smtClean="0"/>
              <a:t>дітей</a:t>
            </a:r>
            <a:r>
              <a:rPr lang="ru-RU" sz="1600" dirty="0" smtClean="0"/>
              <a:t> шляхом </a:t>
            </a:r>
            <a:r>
              <a:rPr lang="ru-RU" sz="1600" dirty="0" err="1" smtClean="0"/>
              <a:t>створення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спеціальних</a:t>
            </a:r>
            <a:r>
              <a:rPr lang="ru-RU" sz="1600" dirty="0" smtClean="0"/>
              <a:t> умов для </a:t>
            </a:r>
            <a:r>
              <a:rPr lang="ru-RU" sz="1600" dirty="0" err="1" smtClean="0"/>
              <a:t>виконання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завдань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потребують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достатньої</a:t>
            </a:r>
            <a:r>
              <a:rPr lang="ru-RU" sz="1600" dirty="0" smtClean="0"/>
              <a:t> </a:t>
            </a:r>
            <a:r>
              <a:rPr lang="ru-RU" sz="1600" dirty="0" err="1" smtClean="0"/>
              <a:t>свідомості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зрілості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дошкільнят</a:t>
            </a:r>
            <a:r>
              <a:rPr lang="ru-RU" sz="1600" dirty="0" smtClean="0"/>
              <a:t>, </a:t>
            </a:r>
            <a:r>
              <a:rPr lang="ru-RU" sz="1600" dirty="0" err="1" smtClean="0"/>
              <a:t>здатності</a:t>
            </a:r>
            <a:r>
              <a:rPr lang="ru-RU" sz="1600" dirty="0" smtClean="0"/>
              <a:t> до </a:t>
            </a:r>
            <a:r>
              <a:rPr lang="ru-RU" sz="1600" dirty="0" err="1" smtClean="0"/>
              <a:t>подолання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спеціально</a:t>
            </a:r>
            <a:r>
              <a:rPr lang="ru-RU" sz="1600" dirty="0" smtClean="0"/>
              <a:t> </a:t>
            </a:r>
            <a:r>
              <a:rPr lang="ru-RU" sz="1600" dirty="0" err="1" smtClean="0"/>
              <a:t>створених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перешкод</a:t>
            </a:r>
            <a:r>
              <a:rPr lang="ru-RU" sz="1600" dirty="0" smtClean="0"/>
              <a:t>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4071942"/>
            <a:ext cx="328614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/>
              <a:t>формувати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стійкий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інтерес</a:t>
            </a:r>
            <a:r>
              <a:rPr lang="ru-RU" sz="1600" dirty="0" smtClean="0"/>
              <a:t> </a:t>
            </a:r>
            <a:r>
              <a:rPr lang="ru-RU" sz="1600" dirty="0" err="1" smtClean="0"/>
              <a:t>дітей</a:t>
            </a:r>
            <a:r>
              <a:rPr lang="ru-RU" sz="1600" dirty="0" smtClean="0"/>
              <a:t> до </a:t>
            </a:r>
            <a:r>
              <a:rPr lang="ru-RU" sz="1600" dirty="0" err="1" smtClean="0"/>
              <a:t>сприймання</a:t>
            </a:r>
            <a:r>
              <a:rPr lang="ru-RU" sz="1600" dirty="0" smtClean="0"/>
              <a:t>  </a:t>
            </a:r>
            <a:r>
              <a:rPr lang="ru-RU" sz="1600" dirty="0" err="1" smtClean="0"/>
              <a:t>інформації</a:t>
            </a:r>
            <a:r>
              <a:rPr lang="ru-RU" sz="1600" dirty="0" smtClean="0"/>
              <a:t>.</a:t>
            </a:r>
          </a:p>
          <a:p>
            <a:pPr algn="ctr"/>
            <a:endParaRPr lang="ru-RU" sz="16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1285860"/>
            <a:ext cx="250036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/>
              <a:t>активізува</a:t>
            </a:r>
            <a:r>
              <a:rPr lang="ru-RU" sz="1600" b="1" i="1" dirty="0" err="1" smtClean="0"/>
              <a:t>ти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сприйняття</a:t>
            </a:r>
            <a:r>
              <a:rPr lang="ru-RU" sz="1600" dirty="0" smtClean="0"/>
              <a:t> </a:t>
            </a:r>
            <a:r>
              <a:rPr lang="ru-RU" sz="1600" dirty="0" err="1" smtClean="0"/>
              <a:t>матеріалу</a:t>
            </a:r>
            <a:r>
              <a:rPr lang="ru-RU" sz="1600" dirty="0" smtClean="0"/>
              <a:t> </a:t>
            </a:r>
            <a:r>
              <a:rPr lang="ru-RU" sz="1600" dirty="0" err="1" smtClean="0"/>
              <a:t>засобами</a:t>
            </a:r>
            <a:r>
              <a:rPr lang="ru-RU" sz="1600" dirty="0" smtClean="0"/>
              <a:t> </a:t>
            </a:r>
            <a:r>
              <a:rPr lang="ru-RU" sz="1600" dirty="0" err="1" smtClean="0"/>
              <a:t>наочності</a:t>
            </a:r>
            <a:r>
              <a:rPr lang="ru-RU" sz="1600" dirty="0" smtClean="0"/>
              <a:t> (</a:t>
            </a:r>
            <a:r>
              <a:rPr lang="ru-RU" sz="1600" dirty="0" err="1" smtClean="0"/>
              <a:t>реальних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предметів</a:t>
            </a:r>
            <a:r>
              <a:rPr lang="ru-RU" sz="1600" dirty="0" smtClean="0"/>
              <a:t>, </a:t>
            </a:r>
            <a:r>
              <a:rPr lang="ru-RU" sz="1600" dirty="0" err="1" smtClean="0"/>
              <a:t>макетів</a:t>
            </a:r>
            <a:r>
              <a:rPr lang="ru-RU" sz="1600" dirty="0" smtClean="0"/>
              <a:t>, моделей, </a:t>
            </a:r>
            <a:r>
              <a:rPr lang="ru-RU" sz="1600" dirty="0" err="1" smtClean="0"/>
              <a:t>зображень</a:t>
            </a:r>
            <a:r>
              <a:rPr lang="ru-RU" sz="1600" dirty="0" smtClean="0"/>
              <a:t> </a:t>
            </a:r>
            <a:r>
              <a:rPr lang="ru-RU" sz="1600" dirty="0" err="1" smtClean="0"/>
              <a:t>кінофрагментів</a:t>
            </a:r>
            <a:r>
              <a:rPr lang="ru-RU" sz="1600" dirty="0" smtClean="0"/>
              <a:t>, </a:t>
            </a:r>
            <a:r>
              <a:rPr lang="ru-RU" sz="1600" dirty="0" err="1" smtClean="0"/>
              <a:t>фотографій</a:t>
            </a:r>
            <a:r>
              <a:rPr lang="ru-RU" sz="1600" dirty="0" smtClean="0"/>
              <a:t>, </a:t>
            </a:r>
            <a:r>
              <a:rPr lang="ru-RU" sz="1600" dirty="0" err="1" smtClean="0"/>
              <a:t>малюнків</a:t>
            </a:r>
            <a:r>
              <a:rPr lang="ru-RU" sz="1600" dirty="0" smtClean="0"/>
              <a:t>, </a:t>
            </a:r>
            <a:r>
              <a:rPr lang="ru-RU" sz="1600" dirty="0" err="1" smtClean="0"/>
              <a:t>умовних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графічних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знаків</a:t>
            </a:r>
            <a:r>
              <a:rPr lang="ru-RU" sz="1600" dirty="0" smtClean="0"/>
              <a:t>, </a:t>
            </a:r>
            <a:r>
              <a:rPr lang="ru-RU" sz="1600" dirty="0" err="1" smtClean="0"/>
              <a:t>символіки</a:t>
            </a:r>
            <a:r>
              <a:rPr lang="ru-RU" sz="1600" dirty="0" smtClean="0"/>
              <a:t>);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3643314"/>
            <a:ext cx="328614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/>
              <a:t>поєднати</a:t>
            </a:r>
            <a:r>
              <a:rPr lang="ru-RU" sz="1600" dirty="0" smtClean="0"/>
              <a:t> </a:t>
            </a:r>
            <a:r>
              <a:rPr lang="ru-RU" sz="1600" dirty="0" err="1" smtClean="0"/>
              <a:t>новітні</a:t>
            </a:r>
            <a:r>
              <a:rPr lang="ru-RU" sz="1600" dirty="0" smtClean="0"/>
              <a:t> та </a:t>
            </a:r>
            <a:r>
              <a:rPr lang="ru-RU" sz="1600" dirty="0" err="1" smtClean="0"/>
              <a:t>традиційні</a:t>
            </a:r>
            <a:r>
              <a:rPr lang="ru-RU" sz="1600" dirty="0" smtClean="0"/>
              <a:t> </a:t>
            </a:r>
            <a:r>
              <a:rPr lang="ru-RU" sz="1600" dirty="0" err="1" smtClean="0"/>
              <a:t>дидактичні</a:t>
            </a:r>
            <a:r>
              <a:rPr lang="ru-RU" sz="1600" dirty="0" smtClean="0"/>
              <a:t> </a:t>
            </a:r>
            <a:r>
              <a:rPr lang="ru-RU" sz="1600" dirty="0" err="1" smtClean="0"/>
              <a:t>засоби</a:t>
            </a:r>
            <a:r>
              <a:rPr lang="ru-RU" sz="1600" dirty="0" smtClean="0"/>
              <a:t> </a:t>
            </a:r>
            <a:r>
              <a:rPr lang="ru-RU" sz="1600" dirty="0" err="1" smtClean="0"/>
              <a:t>виховання</a:t>
            </a:r>
            <a:r>
              <a:rPr lang="ru-RU" sz="1600" dirty="0" smtClean="0"/>
              <a:t>;</a:t>
            </a:r>
          </a:p>
          <a:p>
            <a:pPr algn="ctr"/>
            <a:endParaRPr lang="ru-RU" sz="1600" dirty="0" smtClean="0"/>
          </a:p>
        </p:txBody>
      </p:sp>
      <p:pic>
        <p:nvPicPr>
          <p:cNvPr id="16" name="Рисунок 21"/>
          <p:cNvPicPr/>
          <p:nvPr/>
        </p:nvPicPr>
        <p:blipFill>
          <a:blip r:embed="rId3" cstate="print"/>
          <a:stretch/>
        </p:blipFill>
        <p:spPr>
          <a:xfrm>
            <a:off x="357158" y="5357826"/>
            <a:ext cx="7858180" cy="121444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85720" y="2071678"/>
            <a:ext cx="68580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Вступ</a:t>
            </a:r>
            <a:r>
              <a:rPr lang="ru-RU" b="1" i="1" dirty="0" smtClean="0"/>
              <a:t>, </a:t>
            </a:r>
            <a:r>
              <a:rPr lang="ru-RU" b="1" i="1" dirty="0" err="1" smtClean="0"/>
              <a:t>керівництво</a:t>
            </a:r>
            <a:r>
              <a:rPr lang="ru-RU" b="1" i="1" dirty="0" smtClean="0"/>
              <a:t> до </a:t>
            </a:r>
            <a:r>
              <a:rPr lang="ru-RU" b="1" i="1" dirty="0" err="1" smtClean="0"/>
              <a:t>дії</a:t>
            </a:r>
            <a:r>
              <a:rPr lang="ru-RU" dirty="0" smtClean="0"/>
              <a:t> –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часових</a:t>
            </a:r>
            <a:r>
              <a:rPr lang="ru-RU" dirty="0" smtClean="0"/>
              <a:t> рамок, </a:t>
            </a:r>
            <a:r>
              <a:rPr lang="ru-RU" dirty="0" err="1" smtClean="0"/>
              <a:t>головних</a:t>
            </a:r>
            <a:r>
              <a:rPr lang="ru-RU" dirty="0" smtClean="0"/>
              <a:t> ролей </a:t>
            </a:r>
            <a:r>
              <a:rPr lang="ru-RU" dirty="0" err="1" smtClean="0"/>
              <a:t>учасників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сценарій</a:t>
            </a:r>
            <a:r>
              <a:rPr lang="ru-RU" dirty="0" smtClean="0"/>
              <a:t> </a:t>
            </a:r>
            <a:r>
              <a:rPr lang="ru-RU" dirty="0" err="1" smtClean="0"/>
              <a:t>квесту</a:t>
            </a:r>
            <a:r>
              <a:rPr lang="ru-RU" dirty="0" smtClean="0"/>
              <a:t>, </a:t>
            </a:r>
            <a:r>
              <a:rPr lang="ru-RU" dirty="0" err="1" smtClean="0"/>
              <a:t>попередній</a:t>
            </a:r>
            <a:r>
              <a:rPr lang="ru-RU" dirty="0" smtClean="0"/>
              <a:t> план </a:t>
            </a:r>
            <a:r>
              <a:rPr lang="ru-RU" dirty="0" err="1" smtClean="0"/>
              <a:t>роботи</a:t>
            </a:r>
            <a:r>
              <a:rPr lang="ru-RU" dirty="0" smtClean="0"/>
              <a:t>, </a:t>
            </a:r>
            <a:r>
              <a:rPr lang="ru-RU" dirty="0" err="1" smtClean="0"/>
              <a:t>знайомлення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змістом</a:t>
            </a:r>
            <a:r>
              <a:rPr lang="ru-RU" dirty="0" smtClean="0"/>
              <a:t> </a:t>
            </a:r>
            <a:r>
              <a:rPr lang="ru-RU" dirty="0" err="1" smtClean="0"/>
              <a:t>квесту</a:t>
            </a:r>
            <a:r>
              <a:rPr lang="ru-RU" dirty="0" smtClean="0"/>
              <a:t> в </a:t>
            </a:r>
            <a:r>
              <a:rPr lang="ru-RU" dirty="0" err="1" smtClean="0"/>
              <a:t>цілому</a:t>
            </a:r>
            <a:r>
              <a:rPr lang="ru-RU" dirty="0" smtClean="0"/>
              <a:t>.</a:t>
            </a:r>
          </a:p>
          <a:p>
            <a:r>
              <a:rPr lang="ru-RU" b="1" i="1" dirty="0" err="1" smtClean="0"/>
              <a:t>Центральне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завдання</a:t>
            </a:r>
            <a:r>
              <a:rPr lang="ru-RU" dirty="0" smtClean="0"/>
              <a:t> – </a:t>
            </a:r>
            <a:r>
              <a:rPr lang="ru-RU" dirty="0" err="1" smtClean="0"/>
              <a:t>чітко</a:t>
            </a:r>
            <a:r>
              <a:rPr lang="ru-RU" dirty="0" smtClean="0"/>
              <a:t> </a:t>
            </a:r>
            <a:r>
              <a:rPr lang="ru-RU" dirty="0" err="1" smtClean="0"/>
              <a:t>визначено</a:t>
            </a:r>
            <a:r>
              <a:rPr lang="ru-RU" dirty="0" smtClean="0"/>
              <a:t> результат,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одержати</a:t>
            </a:r>
            <a:r>
              <a:rPr lang="ru-RU" dirty="0" smtClean="0"/>
              <a:t>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, </a:t>
            </a:r>
            <a:r>
              <a:rPr lang="ru-RU" dirty="0" err="1" smtClean="0"/>
              <a:t>виконавши</a:t>
            </a:r>
            <a:r>
              <a:rPr lang="ru-RU" dirty="0" smtClean="0"/>
              <a:t> </a:t>
            </a:r>
            <a:r>
              <a:rPr lang="ru-RU" dirty="0" err="1" smtClean="0"/>
              <a:t>задану</a:t>
            </a:r>
            <a:r>
              <a:rPr lang="ru-RU" dirty="0" smtClean="0"/>
              <a:t> </a:t>
            </a:r>
            <a:r>
              <a:rPr lang="ru-RU" dirty="0" err="1" smtClean="0"/>
              <a:t>серію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.</a:t>
            </a:r>
          </a:p>
          <a:p>
            <a:r>
              <a:rPr lang="ru-RU" b="1" i="1" dirty="0" smtClean="0"/>
              <a:t>Список </a:t>
            </a:r>
            <a:r>
              <a:rPr lang="ru-RU" b="1" i="1" dirty="0" err="1" smtClean="0"/>
              <a:t>інформаційних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ресурсів</a:t>
            </a:r>
            <a:r>
              <a:rPr lang="ru-RU" dirty="0" smtClean="0"/>
              <a:t> (на </a:t>
            </a:r>
            <a:r>
              <a:rPr lang="ru-RU" dirty="0" err="1" smtClean="0"/>
              <a:t>електронних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паперових</a:t>
            </a:r>
            <a:r>
              <a:rPr lang="ru-RU" dirty="0" smtClean="0"/>
              <a:t> </a:t>
            </a:r>
            <a:r>
              <a:rPr lang="ru-RU" dirty="0" err="1" smtClean="0"/>
              <a:t>носіях</a:t>
            </a:r>
            <a:r>
              <a:rPr lang="ru-RU" dirty="0" smtClean="0"/>
              <a:t>), </a:t>
            </a:r>
            <a:r>
              <a:rPr lang="ru-RU" dirty="0" err="1" smtClean="0"/>
              <a:t>необхідних</a:t>
            </a:r>
            <a:r>
              <a:rPr lang="ru-RU" dirty="0" smtClean="0"/>
              <a:t> для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,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даватися</a:t>
            </a:r>
            <a:r>
              <a:rPr lang="ru-RU" dirty="0" smtClean="0"/>
              <a:t> </a:t>
            </a:r>
            <a:r>
              <a:rPr lang="ru-RU" dirty="0" err="1" smtClean="0"/>
              <a:t>дітям</a:t>
            </a:r>
            <a:r>
              <a:rPr lang="ru-RU" dirty="0" smtClean="0"/>
              <a:t> в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на кожному з </a:t>
            </a:r>
            <a:r>
              <a:rPr lang="ru-RU" dirty="0" err="1" smtClean="0"/>
              <a:t>етапів</a:t>
            </a:r>
            <a:r>
              <a:rPr lang="ru-RU" dirty="0" smtClean="0"/>
              <a:t>.</a:t>
            </a:r>
          </a:p>
          <a:p>
            <a:r>
              <a:rPr lang="ru-RU" b="1" i="1" dirty="0" err="1" smtClean="0"/>
              <a:t>Опис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процедури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роботи</a:t>
            </a:r>
            <a:r>
              <a:rPr lang="ru-RU" dirty="0" smtClean="0"/>
              <a:t>, яку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виконати</a:t>
            </a:r>
            <a:r>
              <a:rPr lang="ru-RU" dirty="0" smtClean="0"/>
              <a:t> </a:t>
            </a:r>
            <a:r>
              <a:rPr lang="ru-RU" dirty="0" err="1" smtClean="0"/>
              <a:t>учасникам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проходження</a:t>
            </a:r>
            <a:r>
              <a:rPr lang="ru-RU" dirty="0" smtClean="0"/>
              <a:t> </a:t>
            </a:r>
            <a:r>
              <a:rPr lang="ru-RU" dirty="0" err="1" smtClean="0"/>
              <a:t>етапу</a:t>
            </a:r>
            <a:r>
              <a:rPr lang="ru-RU" dirty="0" smtClean="0"/>
              <a:t> (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зазначатися</a:t>
            </a:r>
            <a:r>
              <a:rPr lang="ru-RU" dirty="0" smtClean="0"/>
              <a:t> на кожному </a:t>
            </a:r>
            <a:r>
              <a:rPr lang="ru-RU" dirty="0" err="1" smtClean="0"/>
              <a:t>етапі</a:t>
            </a:r>
            <a:r>
              <a:rPr lang="ru-RU" dirty="0" smtClean="0"/>
              <a:t> </a:t>
            </a:r>
            <a:r>
              <a:rPr lang="ru-RU" dirty="0" err="1" smtClean="0"/>
              <a:t>окремо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на початку </a:t>
            </a:r>
            <a:r>
              <a:rPr lang="ru-RU" dirty="0" err="1" smtClean="0"/>
              <a:t>гри</a:t>
            </a:r>
            <a:r>
              <a:rPr lang="ru-RU" dirty="0" smtClean="0"/>
              <a:t>).</a:t>
            </a:r>
          </a:p>
          <a:p>
            <a:r>
              <a:rPr lang="ru-RU" b="1" i="1" dirty="0" err="1" smtClean="0"/>
              <a:t>Розробка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критеріїв</a:t>
            </a:r>
            <a:r>
              <a:rPr lang="ru-RU" b="1" i="1" dirty="0" smtClean="0"/>
              <a:t> </a:t>
            </a:r>
            <a:r>
              <a:rPr lang="ru-RU" b="1" i="1" dirty="0" err="1" smtClean="0"/>
              <a:t>чи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параметрів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оцінювання</a:t>
            </a:r>
            <a:r>
              <a:rPr lang="ru-RU" dirty="0" smtClean="0"/>
              <a:t> –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типу </a:t>
            </a:r>
            <a:r>
              <a:rPr lang="ru-RU" dirty="0" err="1" smtClean="0"/>
              <a:t>завдань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вирішуються</a:t>
            </a:r>
            <a:r>
              <a:rPr lang="ru-RU" dirty="0" smtClean="0"/>
              <a:t> на </a:t>
            </a:r>
            <a:r>
              <a:rPr lang="ru-RU" dirty="0" err="1" smtClean="0"/>
              <a:t>квесті</a:t>
            </a:r>
            <a:r>
              <a:rPr lang="ru-RU" dirty="0" smtClean="0"/>
              <a:t>.</a:t>
            </a:r>
          </a:p>
          <a:p>
            <a:r>
              <a:rPr lang="ru-RU" b="1" i="1" dirty="0" err="1" smtClean="0"/>
              <a:t>Висновок</a:t>
            </a:r>
            <a:r>
              <a:rPr lang="ru-RU" dirty="0" smtClean="0"/>
              <a:t> – </a:t>
            </a:r>
            <a:r>
              <a:rPr lang="ru-RU" dirty="0" err="1" smtClean="0"/>
              <a:t>аналіз</a:t>
            </a:r>
            <a:r>
              <a:rPr lang="ru-RU" dirty="0" smtClean="0"/>
              <a:t> </a:t>
            </a:r>
            <a:r>
              <a:rPr lang="ru-RU" dirty="0" err="1" smtClean="0"/>
              <a:t>досвіду</a:t>
            </a:r>
            <a:r>
              <a:rPr lang="ru-RU" dirty="0" smtClean="0"/>
              <a:t>, </a:t>
            </a:r>
            <a:r>
              <a:rPr lang="ru-RU" dirty="0" err="1" smtClean="0"/>
              <a:t>отриманого</a:t>
            </a:r>
            <a:r>
              <a:rPr lang="ru-RU" dirty="0" smtClean="0"/>
              <a:t> </a:t>
            </a:r>
            <a:r>
              <a:rPr lang="ru-RU" dirty="0" err="1" smtClean="0"/>
              <a:t>учасниками</a:t>
            </a:r>
            <a:r>
              <a:rPr lang="ru-RU" dirty="0" smtClean="0"/>
              <a:t> </a:t>
            </a:r>
            <a:r>
              <a:rPr lang="ru-RU" dirty="0" err="1" smtClean="0"/>
              <a:t>квесту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00100" y="1500174"/>
            <a:ext cx="504401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включає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такі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компоненти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" name="Рисунок 4"/>
          <p:cNvPicPr/>
          <p:nvPr/>
        </p:nvPicPr>
        <p:blipFill>
          <a:blip r:embed="rId3" cstate="print"/>
          <a:stretch/>
        </p:blipFill>
        <p:spPr>
          <a:xfrm flipH="1">
            <a:off x="6715140" y="3857628"/>
            <a:ext cx="2187186" cy="27146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-428652"/>
            <a:ext cx="9144000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348" y="428604"/>
          <a:ext cx="7929618" cy="591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4071966"/>
                <a:gridCol w="2643206"/>
              </a:tblGrid>
              <a:tr h="35650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Етап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 етапу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Учасники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Вступ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Пісня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Афлатуна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“Ким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я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працюю”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Вихователь, діти,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8892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І - етап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Гра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“Лабіринт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від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пралі”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Праля, діти,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ІІ - етап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Гра “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Склади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сумку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першо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ї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допомоги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Медична сестра, діти,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ІІІ - етап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Гра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“Макет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шпаківні”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Слюсар, діти,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етап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Відгадування</a:t>
                      </a:r>
                      <a:r>
                        <a:rPr lang="uk-UA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прислів'їв та приказок </a:t>
                      </a:r>
                      <a:r>
                        <a:rPr lang="uk-UA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“Мнемотаблиці”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Завідувач господарством, діти,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етап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Гра-естафета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“Що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потрапило у борошно?”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Кухарі, діти,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етап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Біг з відерцями по прямій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Двірник, 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діти,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ІІ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етап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Пісочна терапія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“Що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заховано у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піску”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Практичний психолог, діти,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ІІІ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uk-UA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етап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Створення колажу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“Дошка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пошани”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Завідувач, діти, </a:t>
                      </a:r>
                      <a:r>
                        <a:rPr lang="uk-UA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вихователь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1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Підсумок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Робота зі скарбничками, р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ефлексія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Вихователь, діти,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іграшка-Афлатун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6503">
                <a:tc>
                  <a:txBody>
                    <a:bodyPr/>
                    <a:lstStyle/>
                    <a:p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357422" y="-230833"/>
            <a:ext cx="474662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План проведення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квесту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131840" y="692696"/>
            <a:ext cx="513204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Пісня Афлатуна </a:t>
            </a:r>
            <a:r>
              <a:rPr lang="uk-UA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“Ким</a:t>
            </a:r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uk-UA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працюю”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491880" y="1340768"/>
            <a:ext cx="396044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88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співається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мотив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пісні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Are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You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Sleeping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?)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21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844824"/>
            <a:ext cx="5184576" cy="163919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9" name="Picture 5" descr="F:\Афлатот. Мариуполь\Фото для мариуполя\IMG_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897067"/>
            <a:ext cx="3175999" cy="238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J:\Афлатот. Мариуполь\Фото для мариуполя\IMG_0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929066"/>
            <a:ext cx="3071834" cy="230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4"/>
          <p:cNvPicPr/>
          <p:nvPr/>
        </p:nvPicPr>
        <p:blipFill>
          <a:blip r:embed="rId6" cstate="print"/>
          <a:stretch/>
        </p:blipFill>
        <p:spPr>
          <a:xfrm>
            <a:off x="357158" y="428604"/>
            <a:ext cx="2571768" cy="31432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42910" y="500042"/>
            <a:ext cx="531158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 – етап </a:t>
            </a:r>
            <a:r>
              <a:rPr lang="uk-U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квесту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(проводить праля)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14282" y="1428736"/>
            <a:ext cx="30718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мотузці прищіпками прикріплені картки (пральна машина, білизна на мотузці, прасувальна дошка, праска, прищіпки, таз, порошок). Діти проходять по лабіринту та визначають значення всіх речей та з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ясовують чи відносяться вони до роботи пралі.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70" name="Picture 2" descr="J:\Афлатот. Мариуполь\Фото для мариуполя\IMG_0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071546"/>
            <a:ext cx="2786095" cy="208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J:\Афлатот. Мариуполь\Фото для мариуполя\IMG_0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14818"/>
            <a:ext cx="3071834" cy="230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J:\Афлатот. Мариуполь\Фото для мариуполя\IMG_0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214818"/>
            <a:ext cx="3143272" cy="235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J:\Афлатот. Мариуполь\Фото для мариуполя\IMG_02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285992"/>
            <a:ext cx="2749914" cy="206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4"/>
          <p:cNvPicPr/>
          <p:nvPr/>
        </p:nvPicPr>
        <p:blipFill>
          <a:blip r:embed="rId7" cstate="print"/>
          <a:stretch/>
        </p:blipFill>
        <p:spPr>
          <a:xfrm flipH="1">
            <a:off x="4429124" y="4857760"/>
            <a:ext cx="1071570" cy="171451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42910" y="428604"/>
            <a:ext cx="703923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ІІ – етап   </a:t>
            </a:r>
            <a:r>
              <a:rPr lang="uk-U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квесту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 проводить медична сестра)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572000" y="1357298"/>
            <a:ext cx="41434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Дітям запропоновано зібрати сумку першої допомоги. З великої кількості предметів слід обрати тільки ті, які мають бути у сумці першої медичної допомоги.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Після гри медична сестра пропонує дітям наступну підказку: </a:t>
            </a:r>
            <a:r>
              <a:rPr kumimoji="0" lang="uk-UA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молоток.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на згадку про себе вручає своє фото.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J:\Афлатот. Мариуполь\Фото для мариуполя\IMG_0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71546"/>
            <a:ext cx="2786082" cy="208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J:\Афлатот. Мариуполь\Фото для мариуполя\IMG_0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496"/>
            <a:ext cx="276239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J:\Афлатот. Мариуполь\Фото для мариуполя\IMG_0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4000504"/>
            <a:ext cx="3357586" cy="2518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J:\Афлатот. Мариуполь\Фото для мариуполя\IMG_02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946918"/>
            <a:ext cx="3465259" cy="259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4"/>
          <p:cNvPicPr/>
          <p:nvPr/>
        </p:nvPicPr>
        <p:blipFill>
          <a:blip r:embed="rId7" cstate="print"/>
          <a:stretch/>
        </p:blipFill>
        <p:spPr>
          <a:xfrm>
            <a:off x="357158" y="4143380"/>
            <a:ext cx="1357322" cy="27146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Картинки по запросу скачать фон для презентации детский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42910" y="357166"/>
            <a:ext cx="57166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ІІІ – етап   </a:t>
            </a:r>
            <a:r>
              <a:rPr lang="uk-U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квесту</a:t>
            </a:r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(проводить слюсар)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42844" y="1071546"/>
            <a:ext cx="55007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гри: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слюсар пропонує дітям Допомогти підготувати та змайструвати частини для шпаківні, яку він буде будувати. Діти зображують шпаківню. Афлатун пропонує дітям домашнє завдання -  намалювати орнамент чи малюнок для шпаківні.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J:\Афлатот. Мариуполь\Фото для мариуполя\IMG_0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429132"/>
            <a:ext cx="304815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J:\Афлатот. Мариуполь\Фото для мариуполя\IMG_0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3286148" cy="246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J:\Афлатот. Мариуполь\Фото для мариуполя\IMG_0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428868"/>
            <a:ext cx="321486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4"/>
          <p:cNvPicPr/>
          <p:nvPr/>
        </p:nvPicPr>
        <p:blipFill>
          <a:blip r:embed="rId6" cstate="print"/>
          <a:stretch/>
        </p:blipFill>
        <p:spPr>
          <a:xfrm flipH="1">
            <a:off x="5715008" y="4357694"/>
            <a:ext cx="2187186" cy="27146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608</Words>
  <Application>Microsoft Office PowerPoint</Application>
  <PresentationFormat>Экран (4:3)</PresentationFormat>
  <Paragraphs>81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ssss545</cp:lastModifiedBy>
  <cp:revision>35</cp:revision>
  <dcterms:modified xsi:type="dcterms:W3CDTF">2018-04-26T12:45:49Z</dcterms:modified>
</cp:coreProperties>
</file>