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2" autoAdjust="0"/>
    <p:restoredTop sz="94684" autoAdjust="0"/>
  </p:normalViewPr>
  <p:slideViewPr>
    <p:cSldViewPr>
      <p:cViewPr varScale="1">
        <p:scale>
          <a:sx n="102" d="100"/>
          <a:sy n="102" d="100"/>
        </p:scale>
        <p:origin x="27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113B76E-6B27-441B-A296-E59890C7857C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988E736-CC02-49E7-9023-56DEF495395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36912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Sport in our life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Олег\Desktop\картинки спорт\0002-005-Spo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64" y="235716"/>
            <a:ext cx="1944216" cy="3182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ег\Desktop\картинки спорт\item_5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4418"/>
            <a:ext cx="2402756" cy="265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Олег\Desktop\картинки спорт\1214322605_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9" y="4221087"/>
            <a:ext cx="2042826" cy="2375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Олег\Desktop\картинки спорт\1214322669_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11352"/>
            <a:ext cx="2304256" cy="247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43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C000"/>
                </a:solidFill>
              </a:rPr>
              <a:t>Scuba-diving</a:t>
            </a:r>
            <a:endParaRPr lang="ru-RU" b="1" i="1" u="sng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Олег\Desktop\Экстрим спорт картинки\300px-Buz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3180184" cy="39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ег\Desktop\Экстрим спорт картинки\australia-scuba-div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522058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515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C000"/>
                </a:solidFill>
              </a:rPr>
              <a:t>Surfing</a:t>
            </a:r>
            <a:endParaRPr lang="ru-RU" b="1" i="1" u="sng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Олег\Desktop\Экстрим спорт картинки\7148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4936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772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423732"/>
            <a:ext cx="2304256" cy="3165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Diving</a:t>
            </a:r>
          </a:p>
          <a:p>
            <a:pPr marL="0" indent="0">
              <a:buNone/>
            </a:pPr>
            <a:r>
              <a:rPr lang="en-US" dirty="0" smtClean="0"/>
              <a:t>Bungee jumping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Athletics                              </a:t>
            </a:r>
          </a:p>
          <a:p>
            <a:pPr marL="0" indent="0">
              <a:buNone/>
            </a:pPr>
            <a:r>
              <a:rPr lang="en-US" dirty="0" smtClean="0"/>
              <a:t>Hiking                                  </a:t>
            </a:r>
          </a:p>
          <a:p>
            <a:pPr marL="0" indent="0">
              <a:buNone/>
            </a:pPr>
            <a:r>
              <a:rPr lang="en-US" dirty="0" smtClean="0"/>
              <a:t>Athletics</a:t>
            </a:r>
          </a:p>
          <a:p>
            <a:pPr marL="0" indent="0">
              <a:buNone/>
            </a:pPr>
            <a:r>
              <a:rPr lang="en-US" dirty="0" smtClean="0"/>
              <a:t>horse- riding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n>
                  <a:solidFill>
                    <a:srgbClr val="00206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Group these activities into indoor and outdoor sports.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3429000"/>
            <a:ext cx="2088232" cy="1512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Outdoor</a:t>
            </a:r>
          </a:p>
          <a:p>
            <a:pPr algn="ctr"/>
            <a:r>
              <a:rPr lang="en-US" sz="2800" dirty="0" smtClean="0"/>
              <a:t>sports</a:t>
            </a:r>
            <a:endParaRPr lang="ru-RU" sz="2800" dirty="0"/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7308304" y="2492896"/>
            <a:ext cx="1584176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Tennis  </a:t>
            </a:r>
          </a:p>
          <a:p>
            <a:pPr marL="0" indent="0">
              <a:buNone/>
            </a:pPr>
            <a:r>
              <a:rPr lang="en-US" dirty="0"/>
              <a:t>Wrestling </a:t>
            </a:r>
            <a:r>
              <a:rPr lang="en-US" dirty="0" smtClean="0"/>
              <a:t>Volleyball</a:t>
            </a:r>
          </a:p>
          <a:p>
            <a:pPr marL="0" indent="0">
              <a:buNone/>
            </a:pPr>
            <a:r>
              <a:rPr lang="en-US" dirty="0" smtClean="0"/>
              <a:t>Surfing</a:t>
            </a:r>
          </a:p>
          <a:p>
            <a:pPr marL="0" indent="0">
              <a:buNone/>
            </a:pPr>
            <a:r>
              <a:rPr lang="en-US" dirty="0"/>
              <a:t>Archery</a:t>
            </a:r>
          </a:p>
          <a:p>
            <a:pPr marL="0" indent="0">
              <a:buNone/>
            </a:pPr>
            <a:r>
              <a:rPr lang="en-US" dirty="0" smtClean="0"/>
              <a:t>Cycling</a:t>
            </a:r>
          </a:p>
        </p:txBody>
      </p:sp>
      <p:sp>
        <p:nvSpPr>
          <p:cNvPr id="11" name="Овал 10"/>
          <p:cNvSpPr/>
          <p:nvPr/>
        </p:nvSpPr>
        <p:spPr>
          <a:xfrm>
            <a:off x="4932040" y="3429000"/>
            <a:ext cx="2016224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Indoor </a:t>
            </a:r>
          </a:p>
          <a:p>
            <a:pPr algn="ctr"/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sports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53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510179"/>
            <a:ext cx="2160240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800" b="1" dirty="0" smtClean="0">
                <a:latin typeface="Cooper Std Black" pitchFamily="18" charset="0"/>
              </a:rPr>
              <a:t>Play?            </a:t>
            </a:r>
          </a:p>
          <a:p>
            <a:pPr marL="0" indent="0">
              <a:buNone/>
            </a:pPr>
            <a:r>
              <a:rPr lang="en-US" sz="4800" b="1" dirty="0" smtClean="0">
                <a:latin typeface="Cooper Std Black" pitchFamily="18" charset="0"/>
              </a:rPr>
              <a:t>Go? </a:t>
            </a:r>
          </a:p>
          <a:p>
            <a:pPr marL="0" indent="0">
              <a:buNone/>
            </a:pPr>
            <a:r>
              <a:rPr lang="en-US" sz="4800" b="1" dirty="0" smtClean="0">
                <a:latin typeface="Cooper Std Black" pitchFamily="18" charset="0"/>
              </a:rPr>
              <a:t>Do?</a:t>
            </a:r>
            <a:r>
              <a:rPr lang="en-US" sz="4000" b="1" dirty="0" smtClean="0">
                <a:latin typeface="Cooper Std Black" pitchFamily="18" charset="0"/>
              </a:rPr>
              <a:t>  </a:t>
            </a:r>
            <a:r>
              <a:rPr lang="en-US" sz="3200" b="1" dirty="0" smtClean="0">
                <a:latin typeface="Cooper Std Black" pitchFamily="18" charset="0"/>
              </a:rPr>
              <a:t>             </a:t>
            </a:r>
            <a:endParaRPr lang="ru-RU" sz="32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</a:rPr>
              <a:t>What sport we can …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0" y="1662542"/>
            <a:ext cx="2232248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smtClean="0"/>
              <a:t>Tennis</a:t>
            </a:r>
          </a:p>
          <a:p>
            <a:pPr marL="0" indent="0">
              <a:buNone/>
            </a:pPr>
            <a:r>
              <a:rPr lang="en-US" b="1" dirty="0" smtClean="0"/>
              <a:t>Football</a:t>
            </a:r>
          </a:p>
          <a:p>
            <a:pPr marL="0" indent="0">
              <a:buNone/>
            </a:pPr>
            <a:r>
              <a:rPr lang="en-US" b="1" dirty="0" smtClean="0"/>
              <a:t>Judo</a:t>
            </a:r>
          </a:p>
          <a:p>
            <a:pPr marL="0" indent="0">
              <a:buNone/>
            </a:pPr>
            <a:r>
              <a:rPr lang="en-US" b="1" dirty="0" smtClean="0"/>
              <a:t>Skating</a:t>
            </a:r>
          </a:p>
          <a:p>
            <a:pPr marL="0" indent="0">
              <a:buNone/>
            </a:pPr>
            <a:r>
              <a:rPr lang="en-US" b="1" dirty="0" smtClean="0"/>
              <a:t>Ice hockey</a:t>
            </a:r>
          </a:p>
          <a:p>
            <a:pPr marL="0" indent="0">
              <a:buNone/>
            </a:pPr>
            <a:r>
              <a:rPr lang="en-US" b="1" dirty="0" smtClean="0"/>
              <a:t>Handball</a:t>
            </a:r>
          </a:p>
          <a:p>
            <a:pPr marL="0" indent="0">
              <a:buNone/>
            </a:pPr>
            <a:r>
              <a:rPr lang="en-US" b="1" dirty="0" smtClean="0"/>
              <a:t>Gymnastics</a:t>
            </a:r>
          </a:p>
          <a:p>
            <a:pPr marL="0" indent="0">
              <a:buNone/>
            </a:pPr>
            <a:r>
              <a:rPr lang="en-US" b="1" dirty="0" smtClean="0"/>
              <a:t>Swimming</a:t>
            </a:r>
          </a:p>
          <a:p>
            <a:pPr marL="0" indent="0">
              <a:buNone/>
            </a:pPr>
            <a:r>
              <a:rPr lang="en-US" b="1" dirty="0" smtClean="0"/>
              <a:t>Athletics</a:t>
            </a:r>
          </a:p>
          <a:p>
            <a:pPr marL="0" indent="0">
              <a:buNone/>
            </a:pPr>
            <a:r>
              <a:rPr lang="en-US" b="1" dirty="0" smtClean="0"/>
              <a:t>Basketball</a:t>
            </a:r>
          </a:p>
          <a:p>
            <a:pPr marL="0" indent="0">
              <a:buNone/>
            </a:pPr>
            <a:r>
              <a:rPr lang="en-US" b="1" dirty="0" smtClean="0"/>
              <a:t>Chess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3536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36912"/>
            <a:ext cx="8424936" cy="2592288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PLAY </a:t>
            </a:r>
            <a:r>
              <a:rPr lang="en-US" sz="2800" dirty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-</a:t>
            </a:r>
            <a:r>
              <a:rPr lang="en-US" sz="2800" b="1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tennis, football, handball, basketball, ice-hockey, chess.</a:t>
            </a:r>
          </a:p>
          <a:p>
            <a:pPr marL="0" indent="0">
              <a:buNone/>
            </a:pPr>
            <a:endParaRPr lang="en-US" sz="2800" b="1" dirty="0" smtClean="0">
              <a:ln>
                <a:solidFill>
                  <a:srgbClr val="00206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GO</a:t>
            </a:r>
            <a:r>
              <a:rPr lang="en-US" sz="2800" b="1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–</a:t>
            </a:r>
            <a:r>
              <a:rPr lang="en-US" sz="2800" b="1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skating, 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swimming.</a:t>
            </a:r>
            <a:endParaRPr lang="en-US" sz="2800" dirty="0">
              <a:ln>
                <a:solidFill>
                  <a:srgbClr val="002060"/>
                </a:solidFill>
              </a:ln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endParaRPr lang="en-US" sz="2800" dirty="0">
              <a:ln>
                <a:solidFill>
                  <a:srgbClr val="002060"/>
                </a:solidFill>
              </a:ln>
              <a:solidFill>
                <a:srgbClr val="00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r>
              <a:rPr lang="en-US" sz="3200" b="1" dirty="0" smtClean="0">
                <a:ln>
                  <a:solidFill>
                    <a:srgbClr val="00206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DO</a:t>
            </a:r>
            <a:r>
              <a:rPr lang="en-US" sz="2800" b="1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600" dirty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–</a:t>
            </a:r>
            <a:r>
              <a:rPr lang="en-US" sz="2800" b="1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athletics, gymnastics,  aerobics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kern="10" dirty="0" smtClean="0">
                <a:ln w="38100">
                  <a:solidFill>
                    <a:srgbClr val="002060"/>
                  </a:solidFill>
                  <a:prstDash val="solid"/>
                  <a:round/>
                  <a:headEnd/>
                  <a:tailEnd/>
                </a:ln>
                <a:gradFill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  <a:ea typeface="+mj-ea"/>
                <a:cs typeface="+mj-cs"/>
              </a:rPr>
              <a:t>CHECK YOURSELF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8765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…</a:t>
            </a:r>
          </a:p>
          <a:p>
            <a:r>
              <a:rPr lang="en-US" dirty="0" smtClean="0"/>
              <a:t>I started to learn … when I was …</a:t>
            </a:r>
          </a:p>
          <a:p>
            <a:r>
              <a:rPr lang="en-US" dirty="0" smtClean="0"/>
              <a:t>I think that …</a:t>
            </a:r>
          </a:p>
          <a:p>
            <a:r>
              <a:rPr lang="en-US" dirty="0" smtClean="0"/>
              <a:t>I visit (go, do, play) … every …(two times a week)… </a:t>
            </a:r>
          </a:p>
          <a:p>
            <a:r>
              <a:rPr lang="en-US" dirty="0" smtClean="0"/>
              <a:t>… helps me (makes me) …</a:t>
            </a:r>
          </a:p>
          <a:p>
            <a:r>
              <a:rPr lang="en-US" dirty="0" smtClean="0"/>
              <a:t>I wish … (to take part, to win cups, medals … .)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Tell about your </a:t>
            </a:r>
            <a:r>
              <a:rPr lang="en-US" b="1" dirty="0" err="1" smtClean="0">
                <a:solidFill>
                  <a:srgbClr val="FFC000"/>
                </a:solidFill>
              </a:rPr>
              <a:t>favourite</a:t>
            </a:r>
            <a:r>
              <a:rPr lang="en-US" b="1" dirty="0" smtClean="0">
                <a:solidFill>
                  <a:srgbClr val="FFC000"/>
                </a:solidFill>
              </a:rPr>
              <a:t> kinds of sport using these words and expressions: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0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Олег\Desktop\Спорт картинки 2\picture_2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778" y="188640"/>
            <a:ext cx="1248406" cy="1982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лег\Desktop\Спорт картинки 2\basketbol117112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6672"/>
            <a:ext cx="1264418" cy="141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Олег\Desktop\Спорт картинки 2\1302814915_ovole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191" y="1628800"/>
            <a:ext cx="1524289" cy="162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Олег\Desktop\Спорт картинки 2\7777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197" y="3711673"/>
            <a:ext cx="143827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Олег\Desktop\Спорт картинки 2\24093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55" y="3521397"/>
            <a:ext cx="1924521" cy="183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C:\Users\Олег\Desktop\Спорт картинки 2\173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84" y="1556792"/>
            <a:ext cx="1673792" cy="165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C:\Users\Олег\Desktop\Спорт картинки 2\_________________4ca48d34517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360" y="5018615"/>
            <a:ext cx="2059450" cy="152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C:\Users\Олег\Desktop\Спорт картинки 2\177002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85184"/>
            <a:ext cx="2276246" cy="148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3272" y="2477745"/>
            <a:ext cx="573105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Name these sports 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and games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2759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/>
              <a:t> </a:t>
            </a:r>
            <a:r>
              <a:rPr lang="en-US" b="1" dirty="0" smtClean="0"/>
              <a:t>Do </a:t>
            </a:r>
            <a:r>
              <a:rPr lang="en-US" b="1" dirty="0"/>
              <a:t>you go in for sport?</a:t>
            </a:r>
            <a:endParaRPr lang="ru-RU" b="1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What </a:t>
            </a:r>
            <a:r>
              <a:rPr lang="en-US" b="1" dirty="0"/>
              <a:t>will you do if you want to keep fit?</a:t>
            </a:r>
            <a:endParaRPr lang="ru-RU" b="1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Is </a:t>
            </a:r>
            <a:r>
              <a:rPr lang="en-US" b="1" dirty="0"/>
              <a:t>sport an essential part in your life?</a:t>
            </a:r>
            <a:endParaRPr lang="ru-RU" b="1" dirty="0"/>
          </a:p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What </a:t>
            </a:r>
            <a:r>
              <a:rPr lang="en-US" b="1" dirty="0"/>
              <a:t>role does sport play in your life?</a:t>
            </a:r>
            <a:endParaRPr lang="ru-RU" b="1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/>
              <a:t> What </a:t>
            </a:r>
            <a:r>
              <a:rPr lang="en-US" b="1" dirty="0"/>
              <a:t>sport do you prefer? </a:t>
            </a:r>
            <a:br>
              <a:rPr lang="en-US" b="1" dirty="0"/>
            </a:br>
            <a:r>
              <a:rPr lang="en-US" b="1" dirty="0" smtClean="0"/>
              <a:t> What </a:t>
            </a:r>
            <a:r>
              <a:rPr lang="en-US" b="1" dirty="0"/>
              <a:t>activities don’t you like? </a:t>
            </a:r>
            <a:br>
              <a:rPr lang="en-US" b="1" dirty="0"/>
            </a:br>
            <a:r>
              <a:rPr lang="en-US" b="1" dirty="0" smtClean="0"/>
              <a:t> What </a:t>
            </a:r>
            <a:r>
              <a:rPr lang="en-US" b="1" dirty="0"/>
              <a:t>summer sports do you know? </a:t>
            </a:r>
            <a:br>
              <a:rPr lang="en-US" b="1" dirty="0"/>
            </a:br>
            <a:r>
              <a:rPr lang="en-US" b="1" dirty="0" smtClean="0"/>
              <a:t> What </a:t>
            </a:r>
            <a:r>
              <a:rPr lang="en-US" b="1" dirty="0"/>
              <a:t>winter sports do you know? </a:t>
            </a:r>
            <a:br>
              <a:rPr lang="en-US" b="1" dirty="0"/>
            </a:br>
            <a:r>
              <a:rPr lang="en-US" b="1" dirty="0" smtClean="0"/>
              <a:t> What </a:t>
            </a:r>
            <a:r>
              <a:rPr lang="en-US" b="1" dirty="0"/>
              <a:t>sport is played all year round? 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the questions:</a:t>
            </a:r>
            <a:endParaRPr lang="ru-RU" b="1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7615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en-US" b="1" kern="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en-US" b="1" kern="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Interview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kern="0" dirty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your classmates, complete the table and report the </a:t>
            </a:r>
            <a:r>
              <a:rPr lang="en-US" b="1" kern="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results</a:t>
            </a:r>
            <a:r>
              <a:rPr lang="en-US" b="1" kern="0" dirty="0" smtClean="0">
                <a:ln>
                  <a:solidFill>
                    <a:srgbClr val="002060"/>
                  </a:solidFill>
                </a:ln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en-US" b="1" kern="0" dirty="0">
              <a:ln>
                <a:solidFill>
                  <a:srgbClr val="002060"/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uk-UA" sz="2800" b="1" kern="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kern="0" dirty="0" smtClean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Model</a:t>
            </a:r>
            <a:r>
              <a:rPr lang="en-US" sz="2800" b="1" kern="0" dirty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en-US" sz="2800" b="1" kern="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Dima like</a:t>
            </a:r>
            <a:r>
              <a:rPr lang="en-US" sz="2800" b="1" kern="0" dirty="0">
                <a:ln>
                  <a:solidFill>
                    <a:srgbClr val="00206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r>
              <a:rPr lang="en-US" sz="2800" b="1" kern="0" dirty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800" b="1" kern="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football</a:t>
            </a:r>
            <a:endParaRPr lang="ru-RU" sz="2800" b="1" kern="0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en-US" sz="2800" b="1" kern="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Ann’s </a:t>
            </a:r>
            <a:r>
              <a:rPr lang="en-US" sz="2800" b="1" kern="0" dirty="0" err="1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favourite</a:t>
            </a:r>
            <a:r>
              <a:rPr lang="en-US" sz="2800" b="1" kern="0" dirty="0" smtClean="0">
                <a:ln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sport is skiing.</a:t>
            </a:r>
            <a:endParaRPr lang="ru-RU" sz="2800" b="1" kern="0" dirty="0" smtClean="0">
              <a:ln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US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What is your </a:t>
            </a:r>
            <a:r>
              <a:rPr lang="en-US" b="1" dirty="0" err="1" smtClean="0">
                <a:solidFill>
                  <a:srgbClr val="FFC000"/>
                </a:solidFill>
              </a:rPr>
              <a:t>favourite</a:t>
            </a:r>
            <a:r>
              <a:rPr lang="en-US" b="1" dirty="0" smtClean="0">
                <a:solidFill>
                  <a:srgbClr val="FFC000"/>
                </a:solidFill>
              </a:rPr>
              <a:t> kind of sport?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202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Diving                                           </a:t>
            </a:r>
            <a:r>
              <a:rPr lang="uk-UA" b="1" dirty="0" smtClean="0"/>
              <a:t>стрибки у воду</a:t>
            </a:r>
            <a:endParaRPr lang="en-US" b="1" dirty="0" smtClean="0"/>
          </a:p>
          <a:p>
            <a:r>
              <a:rPr lang="en-US" b="1" dirty="0" smtClean="0"/>
              <a:t>Wrestling</a:t>
            </a:r>
            <a:r>
              <a:rPr lang="uk-UA" b="1" dirty="0" smtClean="0"/>
              <a:t>                                    спортивна боротьба</a:t>
            </a:r>
            <a:endParaRPr lang="en-US" b="1" dirty="0" smtClean="0"/>
          </a:p>
          <a:p>
            <a:r>
              <a:rPr lang="en-US" b="1" dirty="0" smtClean="0"/>
              <a:t>Athletics</a:t>
            </a:r>
            <a:r>
              <a:rPr lang="uk-UA" b="1" dirty="0" smtClean="0"/>
              <a:t>                                      атлетика</a:t>
            </a:r>
            <a:endParaRPr lang="en-US" b="1" dirty="0" smtClean="0"/>
          </a:p>
          <a:p>
            <a:r>
              <a:rPr lang="en-US" b="1" dirty="0" smtClean="0"/>
              <a:t>Hiking</a:t>
            </a:r>
            <a:r>
              <a:rPr lang="uk-UA" b="1" dirty="0" smtClean="0"/>
              <a:t>                                           гірський туризм</a:t>
            </a:r>
            <a:endParaRPr lang="en-US" b="1" dirty="0" smtClean="0"/>
          </a:p>
          <a:p>
            <a:r>
              <a:rPr lang="en-US" b="1" dirty="0" smtClean="0"/>
              <a:t>Cycling</a:t>
            </a:r>
            <a:r>
              <a:rPr lang="uk-UA" b="1" dirty="0" smtClean="0"/>
              <a:t>                                          велоспорт</a:t>
            </a:r>
            <a:endParaRPr lang="en-US" b="1" dirty="0" smtClean="0"/>
          </a:p>
          <a:p>
            <a:r>
              <a:rPr lang="en-US" b="1" dirty="0" smtClean="0"/>
              <a:t>Biathlon</a:t>
            </a:r>
            <a:r>
              <a:rPr lang="uk-UA" b="1" dirty="0" smtClean="0"/>
              <a:t>                                       біатлон</a:t>
            </a:r>
            <a:endParaRPr lang="en-US" b="1" dirty="0" smtClean="0"/>
          </a:p>
          <a:p>
            <a:r>
              <a:rPr lang="en-US" b="1" dirty="0" smtClean="0"/>
              <a:t>Archery</a:t>
            </a:r>
            <a:r>
              <a:rPr lang="uk-UA" b="1" dirty="0" smtClean="0"/>
              <a:t>                                        стрільба з лука</a:t>
            </a:r>
            <a:endParaRPr lang="en-US" b="1" dirty="0" smtClean="0"/>
          </a:p>
          <a:p>
            <a:r>
              <a:rPr lang="en-US" b="1" dirty="0" smtClean="0"/>
              <a:t>Cricket</a:t>
            </a:r>
            <a:r>
              <a:rPr lang="uk-UA" b="1" dirty="0" smtClean="0"/>
              <a:t>                                        </a:t>
            </a:r>
            <a:r>
              <a:rPr lang="en-US" b="1" dirty="0" smtClean="0"/>
              <a:t> </a:t>
            </a:r>
            <a:r>
              <a:rPr lang="uk-UA" b="1" dirty="0" smtClean="0"/>
              <a:t> крикет</a:t>
            </a:r>
            <a:endParaRPr lang="en-US" b="1" dirty="0" smtClean="0"/>
          </a:p>
          <a:p>
            <a:r>
              <a:rPr lang="en-US" b="1" dirty="0" smtClean="0"/>
              <a:t>Sailing</a:t>
            </a:r>
            <a:r>
              <a:rPr lang="uk-UA" b="1" dirty="0" smtClean="0"/>
              <a:t>                                           парусний спорт                                    </a:t>
            </a:r>
            <a:endParaRPr lang="en-US" b="1" dirty="0" smtClean="0"/>
          </a:p>
          <a:p>
            <a:r>
              <a:rPr lang="en-US" b="1" dirty="0" smtClean="0"/>
              <a:t>Horse riding</a:t>
            </a:r>
            <a:r>
              <a:rPr lang="uk-UA" b="1" dirty="0" smtClean="0"/>
              <a:t>                                верхова їзда</a:t>
            </a: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Read these words with their translation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103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Bungee jumping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Extreme kinds </a:t>
            </a:r>
            <a:r>
              <a:rPr lang="en-US" b="1" dirty="0">
                <a:solidFill>
                  <a:srgbClr val="FFC000"/>
                </a:solidFill>
              </a:rPr>
              <a:t>of </a:t>
            </a:r>
            <a:r>
              <a:rPr lang="en-US" b="1" dirty="0" smtClean="0">
                <a:solidFill>
                  <a:srgbClr val="FFC000"/>
                </a:solidFill>
              </a:rPr>
              <a:t>sport.</a:t>
            </a:r>
            <a:br>
              <a:rPr lang="en-US" b="1" dirty="0" smtClean="0">
                <a:solidFill>
                  <a:srgbClr val="FFC000"/>
                </a:solidFill>
              </a:rPr>
            </a:br>
            <a:r>
              <a:rPr lang="en-US" b="1" i="1" u="sng" dirty="0" smtClean="0">
                <a:solidFill>
                  <a:srgbClr val="FFC000"/>
                </a:solidFill>
                <a:latin typeface="Adobe Fan Heiti Std B" pitchFamily="34" charset="-128"/>
                <a:ea typeface="Adobe Fan Heiti Std B" pitchFamily="34" charset="-128"/>
              </a:rPr>
              <a:t>Bungee jumping</a:t>
            </a:r>
            <a:endParaRPr lang="ru-RU" b="1" i="1" u="sng" dirty="0">
              <a:solidFill>
                <a:srgbClr val="FFC000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pic>
        <p:nvPicPr>
          <p:cNvPr id="2050" name="Picture 2" descr="C:\Users\Олег\Desktop\Экстрим спорт картинки\arenal_bunge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556" y="2420888"/>
            <a:ext cx="5245843" cy="39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ег\Desktop\Экстрим спорт картинки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2073275"/>
            <a:ext cx="257175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660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C000"/>
                </a:solidFill>
              </a:rPr>
              <a:t>Skydiving</a:t>
            </a:r>
            <a:endParaRPr lang="ru-RU" b="1" i="1" u="sng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Олег\Desktop\Экстрим спорт картинки\Sport_Skydiv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7992888" cy="477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463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C000"/>
                </a:solidFill>
              </a:rPr>
              <a:t>Snowboarding</a:t>
            </a:r>
            <a:endParaRPr lang="ru-RU" b="1" i="1" u="sng" dirty="0">
              <a:solidFill>
                <a:srgbClr val="FFC000"/>
              </a:solidFill>
            </a:endParaRPr>
          </a:p>
        </p:txBody>
      </p:sp>
      <p:pic>
        <p:nvPicPr>
          <p:cNvPr id="4099" name="Picture 3" descr="C:\Users\Олег\Desktop\Экстрим спорт картинки\snowboa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70744"/>
            <a:ext cx="7776864" cy="525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802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C000"/>
                </a:solidFill>
              </a:rPr>
              <a:t>Ice-diving</a:t>
            </a:r>
            <a:endParaRPr lang="ru-RU" b="1" i="1" u="sng" dirty="0">
              <a:solidFill>
                <a:srgbClr val="FFC000"/>
              </a:solidFill>
            </a:endParaRPr>
          </a:p>
        </p:txBody>
      </p:sp>
      <p:pic>
        <p:nvPicPr>
          <p:cNvPr id="5123" name="Picture 3" descr="C:\Users\Олег\Desktop\Экстрим спорт картинки\IceDive_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300737" cy="322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Олег\Desktop\Экстрим спорт картинки\ice-div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03215"/>
            <a:ext cx="5282952" cy="3962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5797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380</TotalTime>
  <Words>289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Adobe Fan Heiti Std B</vt:lpstr>
      <vt:lpstr>Algerian</vt:lpstr>
      <vt:lpstr>Berlin Sans FB</vt:lpstr>
      <vt:lpstr>Candara</vt:lpstr>
      <vt:lpstr>Comic Sans MS</vt:lpstr>
      <vt:lpstr>Cooper Std Black</vt:lpstr>
      <vt:lpstr>Symbol</vt:lpstr>
      <vt:lpstr>Волна</vt:lpstr>
      <vt:lpstr>Sport in our life</vt:lpstr>
      <vt:lpstr>Презентация PowerPoint</vt:lpstr>
      <vt:lpstr>Answer the questions:</vt:lpstr>
      <vt:lpstr>What is your favourite kind of sport?</vt:lpstr>
      <vt:lpstr>Read these words with their translation</vt:lpstr>
      <vt:lpstr>Extreme kinds of sport. Bungee jumping</vt:lpstr>
      <vt:lpstr>Skydiving</vt:lpstr>
      <vt:lpstr>Snowboarding</vt:lpstr>
      <vt:lpstr>Ice-diving</vt:lpstr>
      <vt:lpstr>Scuba-diving</vt:lpstr>
      <vt:lpstr>Surfing</vt:lpstr>
      <vt:lpstr>Group these activities into indoor and outdoor sports.</vt:lpstr>
      <vt:lpstr>What sport we can …</vt:lpstr>
      <vt:lpstr>CHECK YOURSELF</vt:lpstr>
      <vt:lpstr>Tell about your favourite kinds of sport using these words and expressions: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 Windows</cp:lastModifiedBy>
  <cp:revision>20</cp:revision>
  <dcterms:created xsi:type="dcterms:W3CDTF">2011-12-27T14:56:02Z</dcterms:created>
  <dcterms:modified xsi:type="dcterms:W3CDTF">2018-03-30T16:47:37Z</dcterms:modified>
</cp:coreProperties>
</file>