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LLA\Desktop\на презентацію\1475239820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АLLA\Desktop\на презентацію\10200139-school-autumn-background-with-blackboard-books-and-yellow-leaves-vector-Stock-Vector.jpg"/>
          <p:cNvPicPr>
            <a:picLocks noChangeAspect="1" noChangeArrowheads="1"/>
          </p:cNvPicPr>
          <p:nvPr/>
        </p:nvPicPr>
        <p:blipFill>
          <a:blip r:embed="rId2" cstate="print"/>
          <a:srcRect l="8507" r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LLA\Desktop\на презентацію\dream.jpg"/>
          <p:cNvPicPr>
            <a:picLocks noChangeAspect="1" noChangeArrowheads="1"/>
          </p:cNvPicPr>
          <p:nvPr/>
        </p:nvPicPr>
        <p:blipFill>
          <a:blip r:embed="rId2" cstate="print"/>
          <a:srcRect l="121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LLA\Desktop\на презентацію\00234160.jpg"/>
          <p:cNvPicPr>
            <a:picLocks noChangeAspect="1" noChangeArrowheads="1"/>
          </p:cNvPicPr>
          <p:nvPr/>
        </p:nvPicPr>
        <p:blipFill>
          <a:blip r:embed="rId2" cstate="print"/>
          <a:srcRect r="12017"/>
          <a:stretch>
            <a:fillRect/>
          </a:stretch>
        </p:blipFill>
        <p:spPr bwMode="auto">
          <a:xfrm>
            <a:off x="0" y="0"/>
            <a:ext cx="9144000" cy="6925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АLLA\Desktop\на презентацію\40479872-Angel-Baby-Wings-Angelic-Cupid-Toddler-Kid-Clasped-Hands-Folded-New-Born-Child-Sitting-at-Blue-Sky-C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77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LLA\Desktop\на презентацію\mechtat_.jpg"/>
          <p:cNvPicPr>
            <a:picLocks noChangeAspect="1" noChangeArrowheads="1"/>
          </p:cNvPicPr>
          <p:nvPr/>
        </p:nvPicPr>
        <p:blipFill>
          <a:blip r:embed="rId2" cstate="print"/>
          <a:srcRect l="16998" r="58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LLA\Desktop\на презентацію\tsitaty-i-aforizmy-o-nadezh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LLA\Desktop\на презентацію\1430981514_statusy-pro-lyubov-27.jpg"/>
          <p:cNvPicPr>
            <a:picLocks noChangeAspect="1" noChangeArrowheads="1"/>
          </p:cNvPicPr>
          <p:nvPr/>
        </p:nvPicPr>
        <p:blipFill>
          <a:blip r:embed="rId2" cstate="print"/>
          <a:srcRect l="5245" r="58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АLLA\Desktop\на презентацію\nDPbDH1txxUaKf99Xry4gJgX.jpeg.jpg"/>
          <p:cNvPicPr>
            <a:picLocks noChangeAspect="1" noChangeArrowheads="1"/>
          </p:cNvPicPr>
          <p:nvPr/>
        </p:nvPicPr>
        <p:blipFill>
          <a:blip r:embed="rId2" cstate="print"/>
          <a:srcRect r="16667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АLLA\Desktop\на презентацію\Biznes-na-povitrianykh-kulkakh-2.jpg"/>
          <p:cNvPicPr>
            <a:picLocks noChangeAspect="1" noChangeArrowheads="1"/>
          </p:cNvPicPr>
          <p:nvPr/>
        </p:nvPicPr>
        <p:blipFill>
          <a:blip r:embed="rId2" cstate="print"/>
          <a:srcRect l="6464" r="153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LLA\Desktop\на презентацію\138343433685.jpg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АLLA</dc:creator>
  <cp:lastModifiedBy>АLLA</cp:lastModifiedBy>
  <cp:revision>5</cp:revision>
  <dcterms:created xsi:type="dcterms:W3CDTF">2017-09-19T10:19:46Z</dcterms:created>
  <dcterms:modified xsi:type="dcterms:W3CDTF">2018-03-31T09:49:47Z</dcterms:modified>
</cp:coreProperties>
</file>