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64" r:id="rId5"/>
    <p:sldId id="271" r:id="rId6"/>
    <p:sldId id="272" r:id="rId7"/>
    <p:sldId id="273" r:id="rId8"/>
    <p:sldId id="262" r:id="rId9"/>
    <p:sldId id="265" r:id="rId10"/>
    <p:sldId id="260" r:id="rId11"/>
    <p:sldId id="266" r:id="rId12"/>
    <p:sldId id="267" r:id="rId13"/>
    <p:sldId id="268" r:id="rId14"/>
    <p:sldId id="269" r:id="rId15"/>
    <p:sldId id="270" r:id="rId16"/>
    <p:sldId id="275" r:id="rId17"/>
    <p:sldId id="277" r:id="rId18"/>
    <p:sldId id="274" r:id="rId19"/>
    <p:sldId id="279" r:id="rId20"/>
    <p:sldId id="278" r:id="rId21"/>
    <p:sldId id="261" r:id="rId22"/>
  </p:sldIdLst>
  <p:sldSz cx="9144000" cy="6858000" type="screen4x3"/>
  <p:notesSz cx="6858000" cy="9144000"/>
  <p:custDataLst>
    <p:tags r:id="rId23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3DAFFD"/>
    <a:srgbClr val="333333"/>
    <a:srgbClr val="0099FF"/>
    <a:srgbClr val="80845A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31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gs" Target="tags/tag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159C18-60E6-460A-B4C7-523AD80A18E6}" type="datetimeFigureOut">
              <a:rPr lang="ru-RU"/>
              <a:pPr>
                <a:defRPr/>
              </a:pPr>
              <a:t>28.02.2017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AE20BA-FBC8-4625-9D7F-0624F7E72D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1F44BE-DF70-4E4D-8BB2-C7C2EBD3D283}" type="datetimeFigureOut">
              <a:rPr lang="ru-RU"/>
              <a:pPr>
                <a:defRPr/>
              </a:pPr>
              <a:t>28.02.2017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F6F567-23D2-47D7-96BE-67F8687B47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4B0C65-F90B-4C32-99D8-70F96DE0A042}" type="datetimeFigureOut">
              <a:rPr lang="ru-RU"/>
              <a:pPr>
                <a:defRPr/>
              </a:pPr>
              <a:t>28.02.2017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233D25-522D-4694-B3DF-41A7CD02AD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829350-A7E7-4168-9947-276F6147F661}" type="datetimeFigureOut">
              <a:rPr lang="ru-RU"/>
              <a:pPr>
                <a:defRPr/>
              </a:pPr>
              <a:t>28.02.2017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63E0A9-53E7-4589-A8DD-D78E17DB89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BF14CC-59C0-4AC1-A382-517AA314E1A4}" type="datetimeFigureOut">
              <a:rPr lang="ru-RU"/>
              <a:pPr>
                <a:defRPr/>
              </a:pPr>
              <a:t>28.02.2017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4D392E-F47B-4A1B-AF7C-F8468C3E1A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2D03DF-B6F7-4340-9C02-8AAD2FDEB86D}" type="datetimeFigureOut">
              <a:rPr lang="ru-RU"/>
              <a:pPr>
                <a:defRPr/>
              </a:pPr>
              <a:t>28.02.2017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53E2E0-90B5-417F-A73E-A3DAFA46C3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4D4711-9458-45E2-86E0-626C555D86B1}" type="datetimeFigureOut">
              <a:rPr lang="ru-RU"/>
              <a:pPr>
                <a:defRPr/>
              </a:pPr>
              <a:t>28.02.2017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8195A3-0F19-417F-89DB-392739EA53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8AC34C-F4ED-44F7-9188-5B35A3751649}" type="datetimeFigureOut">
              <a:rPr lang="ru-RU"/>
              <a:pPr>
                <a:defRPr/>
              </a:pPr>
              <a:t>28.02.2017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DBA86F-027B-41B3-896C-83AC1B3EEB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C69515-E5FB-4EC6-913E-7B03428A2082}" type="datetimeFigureOut">
              <a:rPr lang="ru-RU"/>
              <a:pPr>
                <a:defRPr/>
              </a:pPr>
              <a:t>28.02.2017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FB3065-F8D6-4DFB-AF53-AD1572FF50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782CD-6A7D-4EB8-8D27-24AB1DD53CE3}" type="datetimeFigureOut">
              <a:rPr lang="ru-RU"/>
              <a:pPr>
                <a:defRPr/>
              </a:pPr>
              <a:t>28.02.2017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54693-8D8C-49C3-B0B2-B98D0EC340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C6952B-0015-44E1-8B1F-23EE97B7C0AE}" type="datetimeFigureOut">
              <a:rPr lang="ru-RU"/>
              <a:pPr>
                <a:defRPr/>
              </a:pPr>
              <a:t>28.02.2017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FC8C13-4E03-4E11-B019-DCDE3EED7A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AC9EBFE-835B-4295-9BC6-A70236FB0AEA}" type="datetimeFigureOut">
              <a:rPr lang="ru-RU"/>
              <a:pPr>
                <a:defRPr/>
              </a:pPr>
              <a:t>28.02.2017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4B6A704-17F9-414E-8BB8-6FD21E0DAF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6.pn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13" Type="http://schemas.openxmlformats.org/officeDocument/2006/relationships/image" Target="../media/image69.png"/><Relationship Id="rId3" Type="http://schemas.openxmlformats.org/officeDocument/2006/relationships/image" Target="../media/image59.png"/><Relationship Id="rId7" Type="http://schemas.openxmlformats.org/officeDocument/2006/relationships/image" Target="../media/image63.png"/><Relationship Id="rId12" Type="http://schemas.openxmlformats.org/officeDocument/2006/relationships/image" Target="../media/image68.png"/><Relationship Id="rId2" Type="http://schemas.openxmlformats.org/officeDocument/2006/relationships/image" Target="../media/image2.jpeg"/><Relationship Id="rId16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png"/><Relationship Id="rId11" Type="http://schemas.openxmlformats.org/officeDocument/2006/relationships/image" Target="../media/image67.png"/><Relationship Id="rId5" Type="http://schemas.openxmlformats.org/officeDocument/2006/relationships/image" Target="../media/image61.png"/><Relationship Id="rId15" Type="http://schemas.openxmlformats.org/officeDocument/2006/relationships/image" Target="../media/image71.png"/><Relationship Id="rId10" Type="http://schemas.openxmlformats.org/officeDocument/2006/relationships/image" Target="../media/image66.png"/><Relationship Id="rId4" Type="http://schemas.openxmlformats.org/officeDocument/2006/relationships/image" Target="../media/image60.png"/><Relationship Id="rId9" Type="http://schemas.openxmlformats.org/officeDocument/2006/relationships/image" Target="../media/image65.png"/><Relationship Id="rId14" Type="http://schemas.openxmlformats.org/officeDocument/2006/relationships/image" Target="../media/image7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6.jpeg"/><Relationship Id="rId5" Type="http://schemas.openxmlformats.org/officeDocument/2006/relationships/image" Target="../media/image75.jpeg"/><Relationship Id="rId4" Type="http://schemas.openxmlformats.org/officeDocument/2006/relationships/image" Target="../media/image7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7" Type="http://schemas.openxmlformats.org/officeDocument/2006/relationships/image" Target="../media/image8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1.jpeg"/><Relationship Id="rId5" Type="http://schemas.openxmlformats.org/officeDocument/2006/relationships/image" Target="../media/image80.jpeg"/><Relationship Id="rId4" Type="http://schemas.openxmlformats.org/officeDocument/2006/relationships/image" Target="../media/image7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4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gif"/><Relationship Id="rId5" Type="http://schemas.openxmlformats.org/officeDocument/2006/relationships/image" Target="../media/image9.gif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17" Type="http://schemas.openxmlformats.org/officeDocument/2006/relationships/image" Target="../media/image26.png"/><Relationship Id="rId2" Type="http://schemas.openxmlformats.org/officeDocument/2006/relationships/image" Target="../media/image11.jpeg"/><Relationship Id="rId16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5" Type="http://schemas.openxmlformats.org/officeDocument/2006/relationships/image" Target="../media/image2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Relationship Id="rId1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13" Type="http://schemas.openxmlformats.org/officeDocument/2006/relationships/image" Target="../media/image41.png"/><Relationship Id="rId18" Type="http://schemas.openxmlformats.org/officeDocument/2006/relationships/image" Target="../media/image46.png"/><Relationship Id="rId3" Type="http://schemas.openxmlformats.org/officeDocument/2006/relationships/image" Target="../media/image31.png"/><Relationship Id="rId21" Type="http://schemas.openxmlformats.org/officeDocument/2006/relationships/image" Target="../media/image49.png"/><Relationship Id="rId7" Type="http://schemas.openxmlformats.org/officeDocument/2006/relationships/image" Target="../media/image35.png"/><Relationship Id="rId12" Type="http://schemas.openxmlformats.org/officeDocument/2006/relationships/image" Target="../media/image40.png"/><Relationship Id="rId17" Type="http://schemas.openxmlformats.org/officeDocument/2006/relationships/image" Target="../media/image45.png"/><Relationship Id="rId2" Type="http://schemas.openxmlformats.org/officeDocument/2006/relationships/image" Target="../media/image11.jpeg"/><Relationship Id="rId16" Type="http://schemas.openxmlformats.org/officeDocument/2006/relationships/image" Target="../media/image44.png"/><Relationship Id="rId20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11" Type="http://schemas.openxmlformats.org/officeDocument/2006/relationships/image" Target="../media/image39.png"/><Relationship Id="rId5" Type="http://schemas.openxmlformats.org/officeDocument/2006/relationships/image" Target="../media/image33.png"/><Relationship Id="rId15" Type="http://schemas.openxmlformats.org/officeDocument/2006/relationships/image" Target="../media/image43.png"/><Relationship Id="rId10" Type="http://schemas.openxmlformats.org/officeDocument/2006/relationships/image" Target="../media/image38.png"/><Relationship Id="rId19" Type="http://schemas.openxmlformats.org/officeDocument/2006/relationships/image" Target="../media/image47.png"/><Relationship Id="rId4" Type="http://schemas.openxmlformats.org/officeDocument/2006/relationships/image" Target="../media/image32.png"/><Relationship Id="rId9" Type="http://schemas.openxmlformats.org/officeDocument/2006/relationships/image" Target="../media/image37.png"/><Relationship Id="rId14" Type="http://schemas.openxmlformats.org/officeDocument/2006/relationships/image" Target="../media/image42.png"/><Relationship Id="rId22" Type="http://schemas.openxmlformats.org/officeDocument/2006/relationships/image" Target="../media/image5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1979712" y="291420"/>
            <a:ext cx="5616575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8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Gabriola" pitchFamily="82" charset="0"/>
              </a:rPr>
              <a:t>Додавання</a:t>
            </a:r>
            <a:r>
              <a:rPr lang="ru-RU" sz="8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abriola" pitchFamily="82" charset="0"/>
              </a:rPr>
              <a:t> та </a:t>
            </a:r>
            <a:r>
              <a:rPr lang="ru-RU" sz="8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Gabriola" pitchFamily="82" charset="0"/>
              </a:rPr>
              <a:t>віднімання</a:t>
            </a:r>
            <a:r>
              <a:rPr lang="ru-RU" sz="8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abriola" pitchFamily="82" charset="0"/>
              </a:rPr>
              <a:t> </a:t>
            </a:r>
            <a:r>
              <a:rPr lang="ru-RU" sz="80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Gabriola" pitchFamily="82" charset="0"/>
              </a:rPr>
              <a:t>мішаних</a:t>
            </a:r>
            <a:r>
              <a:rPr lang="ru-RU" sz="8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Gabriola" pitchFamily="82" charset="0"/>
              </a:rPr>
              <a:t> чисел</a:t>
            </a:r>
            <a:endParaRPr lang="ru-RU" sz="8000" b="1" i="1" dirty="0">
              <a:solidFill>
                <a:schemeClr val="tx1">
                  <a:lumMod val="95000"/>
                  <a:lumOff val="5000"/>
                </a:schemeClr>
              </a:solidFill>
              <a:latin typeface="Gabriola" pitchFamily="82" charset="0"/>
            </a:endParaRPr>
          </a:p>
        </p:txBody>
      </p:sp>
      <p:sp>
        <p:nvSpPr>
          <p:cNvPr id="13321" name="Text Box 9"/>
          <p:cNvSpPr txBox="1">
            <a:spLocks noChangeArrowheads="1"/>
          </p:cNvSpPr>
          <p:nvPr/>
        </p:nvSpPr>
        <p:spPr bwMode="auto">
          <a:xfrm>
            <a:off x="3311203" y="6396335"/>
            <a:ext cx="583279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 dirty="0" smtClean="0">
                <a:solidFill>
                  <a:schemeClr val="bg1"/>
                </a:solidFill>
              </a:rPr>
              <a:t>Тонконог Марина </a:t>
            </a:r>
            <a:r>
              <a:rPr lang="ru-RU" sz="2400" b="1" i="1" dirty="0" err="1" smtClean="0">
                <a:solidFill>
                  <a:schemeClr val="bg1"/>
                </a:solidFill>
              </a:rPr>
              <a:t>Олександрівна</a:t>
            </a:r>
            <a:endParaRPr lang="ru-RU" sz="24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Группа 5"/>
          <p:cNvGrpSpPr>
            <a:grpSpLocks/>
          </p:cNvGrpSpPr>
          <p:nvPr/>
        </p:nvGrpSpPr>
        <p:grpSpPr bwMode="auto">
          <a:xfrm rot="4737650">
            <a:off x="7531100" y="109538"/>
            <a:ext cx="1062038" cy="1795462"/>
            <a:chOff x="6228184" y="4365104"/>
            <a:chExt cx="984684" cy="1662220"/>
          </a:xfrm>
        </p:grpSpPr>
        <p:sp>
          <p:nvSpPr>
            <p:cNvPr id="7" name="Овал 6"/>
            <p:cNvSpPr>
              <a:spLocks noChangeArrowheads="1"/>
            </p:cNvSpPr>
            <p:nvPr/>
          </p:nvSpPr>
          <p:spPr bwMode="auto">
            <a:xfrm>
              <a:off x="6228184" y="4365104"/>
              <a:ext cx="432048" cy="432048"/>
            </a:xfrm>
            <a:prstGeom prst="ellipse">
              <a:avLst/>
            </a:prstGeom>
            <a:solidFill>
              <a:schemeClr val="bg1">
                <a:alpha val="45000"/>
              </a:schemeClr>
            </a:solidFill>
            <a:ln w="25400" algn="ctr">
              <a:solidFill>
                <a:srgbClr val="FFFF99"/>
              </a:solidFill>
              <a:round/>
              <a:headEnd/>
              <a:tailEnd/>
            </a:ln>
          </p:spPr>
          <p:txBody>
            <a:bodyPr rot="10800000" vert="ea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chemeClr val="dk1"/>
                </a:solidFill>
                <a:latin typeface="+mn-lt"/>
                <a:cs typeface="+mn-cs"/>
              </a:endParaRPr>
            </a:p>
          </p:txBody>
        </p:sp>
        <p:sp>
          <p:nvSpPr>
            <p:cNvPr id="8" name="Овал 7"/>
            <p:cNvSpPr>
              <a:spLocks noChangeArrowheads="1"/>
            </p:cNvSpPr>
            <p:nvPr/>
          </p:nvSpPr>
          <p:spPr bwMode="auto">
            <a:xfrm>
              <a:off x="6844444" y="5290476"/>
              <a:ext cx="368424" cy="368424"/>
            </a:xfrm>
            <a:prstGeom prst="ellipse">
              <a:avLst/>
            </a:prstGeom>
            <a:solidFill>
              <a:schemeClr val="bg1">
                <a:alpha val="45000"/>
              </a:schemeClr>
            </a:solidFill>
            <a:ln w="25400" algn="ctr">
              <a:solidFill>
                <a:srgbClr val="FFFF99"/>
              </a:solidFill>
              <a:round/>
              <a:headEnd/>
              <a:tailEnd/>
            </a:ln>
          </p:spPr>
          <p:txBody>
            <a:bodyPr rot="10800000" vert="ea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chemeClr val="dk1"/>
                </a:solidFill>
                <a:latin typeface="+mn-lt"/>
                <a:cs typeface="+mn-cs"/>
              </a:endParaRPr>
            </a:p>
          </p:txBody>
        </p:sp>
        <p:sp>
          <p:nvSpPr>
            <p:cNvPr id="9" name="Овал 8"/>
            <p:cNvSpPr>
              <a:spLocks noChangeArrowheads="1"/>
            </p:cNvSpPr>
            <p:nvPr/>
          </p:nvSpPr>
          <p:spPr bwMode="auto">
            <a:xfrm>
              <a:off x="6508131" y="5843112"/>
              <a:ext cx="184212" cy="184212"/>
            </a:xfrm>
            <a:prstGeom prst="ellipse">
              <a:avLst/>
            </a:prstGeom>
            <a:solidFill>
              <a:schemeClr val="bg1">
                <a:alpha val="45000"/>
              </a:schemeClr>
            </a:solidFill>
            <a:ln w="25400" algn="ctr">
              <a:solidFill>
                <a:srgbClr val="FFFF99"/>
              </a:solidFill>
              <a:round/>
              <a:headEnd/>
              <a:tailEnd/>
            </a:ln>
          </p:spPr>
          <p:txBody>
            <a:bodyPr rot="10800000" vert="ea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chemeClr val="dk1"/>
                </a:solidFill>
                <a:latin typeface="+mn-lt"/>
                <a:cs typeface="+mn-cs"/>
              </a:endParaRPr>
            </a:p>
          </p:txBody>
        </p:sp>
      </p:grpSp>
      <p:sp>
        <p:nvSpPr>
          <p:cNvPr id="10" name="Прямоугольник 9"/>
          <p:cNvSpPr/>
          <p:nvPr/>
        </p:nvSpPr>
        <p:spPr>
          <a:xfrm rot="2235220">
            <a:off x="428283" y="4459471"/>
            <a:ext cx="4318863" cy="1325995"/>
          </a:xfrm>
          <a:prstGeom prst="rect">
            <a:avLst/>
          </a:prstGeom>
          <a:solidFill>
            <a:schemeClr val="accent1">
              <a:alpha val="31000"/>
            </a:schemeClr>
          </a:solidFill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Скругленный прямоугольник 10"/>
          <p:cNvSpPr>
            <a:spLocks noChangeArrowheads="1"/>
          </p:cNvSpPr>
          <p:nvPr/>
        </p:nvSpPr>
        <p:spPr bwMode="auto">
          <a:xfrm>
            <a:off x="755650" y="1341438"/>
            <a:ext cx="7488238" cy="4752975"/>
          </a:xfrm>
          <a:prstGeom prst="roundRect">
            <a:avLst>
              <a:gd name="adj" fmla="val 1699"/>
            </a:avLst>
          </a:prstGeom>
          <a:solidFill>
            <a:schemeClr val="bg1">
              <a:alpha val="48000"/>
            </a:schemeClr>
          </a:solidFill>
          <a:ln w="25400" algn="ctr">
            <a:solidFill>
              <a:srgbClr val="FFFF99"/>
            </a:solidFill>
            <a:round/>
            <a:headEnd/>
            <a:tailEnd/>
          </a:ln>
        </p:spPr>
        <p:txBody>
          <a:bodyPr anchor="ctr"/>
          <a:lstStyle/>
          <a:p>
            <a:endParaRPr lang="ru-RU" sz="3200" dirty="0">
              <a:latin typeface="Verdana" pitchFamily="34" charset="0"/>
            </a:endParaRPr>
          </a:p>
        </p:txBody>
      </p:sp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755650" y="333375"/>
            <a:ext cx="6481763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uk-UA" sz="4400" b="1" dirty="0" smtClean="0">
                <a:solidFill>
                  <a:srgbClr val="FFFF99"/>
                </a:solidFill>
                <a:latin typeface="Gabriola" pitchFamily="82" charset="0"/>
              </a:rPr>
              <a:t>ІІІ етап </a:t>
            </a:r>
            <a:endParaRPr lang="ru-RU" sz="4400" dirty="0">
              <a:solidFill>
                <a:srgbClr val="FFFF99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059832" y="1412776"/>
            <a:ext cx="23663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err="1" smtClean="0">
                <a:latin typeface="Century Gothic" panose="020B0502020202020204" pitchFamily="34" charset="0"/>
              </a:rPr>
              <a:t>Обчисліть</a:t>
            </a:r>
            <a:r>
              <a:rPr lang="ru-RU" sz="3200" dirty="0" smtClean="0">
                <a:latin typeface="Century Gothic" panose="020B0502020202020204" pitchFamily="34" charset="0"/>
              </a:rPr>
              <a:t>:</a:t>
            </a:r>
            <a:endParaRPr lang="ru-RU" sz="3200" dirty="0">
              <a:latin typeface="Century Gothic" panose="020B0502020202020204" pitchFamily="34" charset="0"/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-539750" y="860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99592" y="2132856"/>
            <a:ext cx="2808312" cy="658091"/>
          </a:xfrm>
          <a:prstGeom prst="rect">
            <a:avLst/>
          </a:prstGeom>
          <a:noFill/>
        </p:spPr>
      </p:pic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-539750" y="914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99592" y="2924944"/>
            <a:ext cx="3056773" cy="648072"/>
          </a:xfrm>
          <a:prstGeom prst="rect">
            <a:avLst/>
          </a:prstGeom>
          <a:noFill/>
        </p:spPr>
      </p:pic>
      <p:sp>
        <p:nvSpPr>
          <p:cNvPr id="6153" name="Rectangle 9"/>
          <p:cNvSpPr>
            <a:spLocks noChangeArrowheads="1"/>
          </p:cNvSpPr>
          <p:nvPr/>
        </p:nvSpPr>
        <p:spPr bwMode="auto">
          <a:xfrm>
            <a:off x="0" y="92233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5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99592" y="3702092"/>
            <a:ext cx="2520280" cy="663012"/>
          </a:xfrm>
          <a:prstGeom prst="rect">
            <a:avLst/>
          </a:prstGeom>
          <a:noFill/>
        </p:spPr>
      </p:pic>
      <p:sp>
        <p:nvSpPr>
          <p:cNvPr id="615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156" name="Picture 1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7584" y="4365104"/>
            <a:ext cx="4171544" cy="648072"/>
          </a:xfrm>
          <a:prstGeom prst="rect">
            <a:avLst/>
          </a:prstGeom>
          <a:noFill/>
        </p:spPr>
      </p:pic>
      <p:sp>
        <p:nvSpPr>
          <p:cNvPr id="6158" name="Rectangle 14"/>
          <p:cNvSpPr>
            <a:spLocks noChangeArrowheads="1"/>
          </p:cNvSpPr>
          <p:nvPr/>
        </p:nvSpPr>
        <p:spPr bwMode="auto">
          <a:xfrm>
            <a:off x="0" y="92233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5"/>
          <p:cNvGrpSpPr>
            <a:grpSpLocks/>
          </p:cNvGrpSpPr>
          <p:nvPr/>
        </p:nvGrpSpPr>
        <p:grpSpPr bwMode="auto">
          <a:xfrm rot="4737650">
            <a:off x="7531100" y="109538"/>
            <a:ext cx="1062038" cy="1795462"/>
            <a:chOff x="6228184" y="4365104"/>
            <a:chExt cx="984684" cy="1662220"/>
          </a:xfrm>
        </p:grpSpPr>
        <p:sp>
          <p:nvSpPr>
            <p:cNvPr id="7" name="Овал 6"/>
            <p:cNvSpPr>
              <a:spLocks noChangeArrowheads="1"/>
            </p:cNvSpPr>
            <p:nvPr/>
          </p:nvSpPr>
          <p:spPr bwMode="auto">
            <a:xfrm>
              <a:off x="6228184" y="4365104"/>
              <a:ext cx="432048" cy="432048"/>
            </a:xfrm>
            <a:prstGeom prst="ellipse">
              <a:avLst/>
            </a:prstGeom>
            <a:solidFill>
              <a:schemeClr val="bg1">
                <a:alpha val="45000"/>
              </a:schemeClr>
            </a:solidFill>
            <a:ln w="25400" algn="ctr">
              <a:solidFill>
                <a:srgbClr val="FFFF99"/>
              </a:solidFill>
              <a:round/>
              <a:headEnd/>
              <a:tailEnd/>
            </a:ln>
          </p:spPr>
          <p:txBody>
            <a:bodyPr rot="10800000" vert="ea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chemeClr val="dk1"/>
                </a:solidFill>
                <a:latin typeface="+mn-lt"/>
                <a:cs typeface="+mn-cs"/>
              </a:endParaRPr>
            </a:p>
          </p:txBody>
        </p:sp>
        <p:sp>
          <p:nvSpPr>
            <p:cNvPr id="8" name="Овал 7"/>
            <p:cNvSpPr>
              <a:spLocks noChangeArrowheads="1"/>
            </p:cNvSpPr>
            <p:nvPr/>
          </p:nvSpPr>
          <p:spPr bwMode="auto">
            <a:xfrm>
              <a:off x="6844444" y="5290476"/>
              <a:ext cx="368424" cy="368424"/>
            </a:xfrm>
            <a:prstGeom prst="ellipse">
              <a:avLst/>
            </a:prstGeom>
            <a:solidFill>
              <a:schemeClr val="bg1">
                <a:alpha val="45000"/>
              </a:schemeClr>
            </a:solidFill>
            <a:ln w="25400" algn="ctr">
              <a:solidFill>
                <a:srgbClr val="FFFF99"/>
              </a:solidFill>
              <a:round/>
              <a:headEnd/>
              <a:tailEnd/>
            </a:ln>
          </p:spPr>
          <p:txBody>
            <a:bodyPr rot="10800000" vert="ea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chemeClr val="dk1"/>
                </a:solidFill>
                <a:latin typeface="+mn-lt"/>
                <a:cs typeface="+mn-cs"/>
              </a:endParaRPr>
            </a:p>
          </p:txBody>
        </p:sp>
        <p:sp>
          <p:nvSpPr>
            <p:cNvPr id="9" name="Овал 8"/>
            <p:cNvSpPr>
              <a:spLocks noChangeArrowheads="1"/>
            </p:cNvSpPr>
            <p:nvPr/>
          </p:nvSpPr>
          <p:spPr bwMode="auto">
            <a:xfrm>
              <a:off x="6508131" y="5843112"/>
              <a:ext cx="184212" cy="184212"/>
            </a:xfrm>
            <a:prstGeom prst="ellipse">
              <a:avLst/>
            </a:prstGeom>
            <a:solidFill>
              <a:schemeClr val="bg1">
                <a:alpha val="45000"/>
              </a:schemeClr>
            </a:solidFill>
            <a:ln w="25400" algn="ctr">
              <a:solidFill>
                <a:srgbClr val="FFFF99"/>
              </a:solidFill>
              <a:round/>
              <a:headEnd/>
              <a:tailEnd/>
            </a:ln>
          </p:spPr>
          <p:txBody>
            <a:bodyPr rot="10800000" vert="ea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chemeClr val="dk1"/>
                </a:solidFill>
                <a:latin typeface="+mn-lt"/>
                <a:cs typeface="+mn-cs"/>
              </a:endParaRPr>
            </a:p>
          </p:txBody>
        </p:sp>
      </p:grpSp>
      <p:sp>
        <p:nvSpPr>
          <p:cNvPr id="10" name="Прямоугольник 9"/>
          <p:cNvSpPr/>
          <p:nvPr/>
        </p:nvSpPr>
        <p:spPr>
          <a:xfrm rot="2235220">
            <a:off x="428283" y="4459471"/>
            <a:ext cx="4318863" cy="1325995"/>
          </a:xfrm>
          <a:prstGeom prst="rect">
            <a:avLst/>
          </a:prstGeom>
          <a:solidFill>
            <a:schemeClr val="accent1">
              <a:alpha val="31000"/>
            </a:schemeClr>
          </a:solidFill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Скругленный прямоугольник 10"/>
          <p:cNvSpPr>
            <a:spLocks noChangeArrowheads="1"/>
          </p:cNvSpPr>
          <p:nvPr/>
        </p:nvSpPr>
        <p:spPr bwMode="auto">
          <a:xfrm>
            <a:off x="755650" y="1341438"/>
            <a:ext cx="7488238" cy="4752975"/>
          </a:xfrm>
          <a:prstGeom prst="roundRect">
            <a:avLst>
              <a:gd name="adj" fmla="val 1699"/>
            </a:avLst>
          </a:prstGeom>
          <a:solidFill>
            <a:schemeClr val="bg1">
              <a:alpha val="48000"/>
            </a:schemeClr>
          </a:solidFill>
          <a:ln w="25400" algn="ctr">
            <a:solidFill>
              <a:srgbClr val="FFFF99"/>
            </a:solidFill>
            <a:round/>
            <a:headEnd/>
            <a:tailEnd/>
          </a:ln>
        </p:spPr>
        <p:txBody>
          <a:bodyPr anchor="ctr"/>
          <a:lstStyle/>
          <a:p>
            <a:endParaRPr lang="ru-RU" sz="3200" dirty="0">
              <a:latin typeface="Verdana" pitchFamily="34" charset="0"/>
            </a:endParaRPr>
          </a:p>
        </p:txBody>
      </p:sp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755650" y="333375"/>
            <a:ext cx="6481763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uk-UA" sz="4400" b="1" dirty="0" smtClean="0">
                <a:latin typeface="Gabriola" pitchFamily="82" charset="0"/>
              </a:rPr>
              <a:t>ІІІ етап </a:t>
            </a:r>
            <a:endParaRPr lang="ru-RU" sz="44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3059832" y="1412776"/>
            <a:ext cx="22525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err="1" smtClean="0">
                <a:latin typeface="Century Gothic" panose="020B0502020202020204" pitchFamily="34" charset="0"/>
              </a:rPr>
              <a:t>Розв</a:t>
            </a:r>
            <a:r>
              <a:rPr lang="en-US" sz="3200" dirty="0" smtClean="0">
                <a:latin typeface="Century Gothic" panose="020B0502020202020204" pitchFamily="34" charset="0"/>
              </a:rPr>
              <a:t>’</a:t>
            </a:r>
            <a:r>
              <a:rPr lang="ru-RU" sz="3200" dirty="0" err="1" smtClean="0">
                <a:latin typeface="Century Gothic" panose="020B0502020202020204" pitchFamily="34" charset="0"/>
              </a:rPr>
              <a:t>яжіть</a:t>
            </a:r>
            <a:r>
              <a:rPr lang="ru-RU" sz="3200" dirty="0" smtClean="0">
                <a:latin typeface="Century Gothic" panose="020B0502020202020204" pitchFamily="34" charset="0"/>
              </a:rPr>
              <a:t>:</a:t>
            </a:r>
            <a:endParaRPr lang="ru-RU" sz="3200" dirty="0">
              <a:latin typeface="Century Gothic" panose="020B0502020202020204" pitchFamily="34" charset="0"/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-539750" y="860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-539750" y="914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153" name="Rectangle 9"/>
          <p:cNvSpPr>
            <a:spLocks noChangeArrowheads="1"/>
          </p:cNvSpPr>
          <p:nvPr/>
        </p:nvSpPr>
        <p:spPr bwMode="auto">
          <a:xfrm>
            <a:off x="0" y="92233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5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15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158" name="Rectangle 14"/>
          <p:cNvSpPr>
            <a:spLocks noChangeArrowheads="1"/>
          </p:cNvSpPr>
          <p:nvPr/>
        </p:nvSpPr>
        <p:spPr bwMode="auto">
          <a:xfrm>
            <a:off x="0" y="92233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2529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43933" y="2348880"/>
            <a:ext cx="3452203" cy="792088"/>
          </a:xfrm>
          <a:prstGeom prst="rect">
            <a:avLst/>
          </a:prstGeom>
          <a:noFill/>
        </p:spPr>
      </p:pic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-539750" y="92233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27713" y="3717032"/>
            <a:ext cx="3396415" cy="720080"/>
          </a:xfrm>
          <a:prstGeom prst="rect">
            <a:avLst/>
          </a:prstGeom>
          <a:noFill/>
        </p:spPr>
      </p:pic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0" y="92233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2\Desktop\863758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1520" y="260648"/>
            <a:ext cx="856895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8000" b="1" dirty="0" smtClean="0">
                <a:latin typeface="Gabriola" pitchFamily="82" charset="0"/>
              </a:rPr>
              <a:t>І</a:t>
            </a:r>
            <a:r>
              <a:rPr lang="en-US" sz="8000" b="1" dirty="0" smtClean="0">
                <a:latin typeface="Gabriola" pitchFamily="82" charset="0"/>
              </a:rPr>
              <a:t>V</a:t>
            </a:r>
            <a:r>
              <a:rPr lang="uk-UA" sz="8000" b="1" dirty="0" smtClean="0">
                <a:latin typeface="Gabriola" pitchFamily="82" charset="0"/>
              </a:rPr>
              <a:t> етап </a:t>
            </a:r>
            <a:endParaRPr lang="ru-RU" sz="8000" dirty="0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 bwMode="auto">
          <a:xfrm rot="21089450">
            <a:off x="425494" y="2227577"/>
            <a:ext cx="843005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ru-RU" sz="10000" b="1" i="1" dirty="0" err="1" smtClean="0">
                <a:solidFill>
                  <a:schemeClr val="bg2">
                    <a:lumMod val="50000"/>
                  </a:schemeClr>
                </a:solidFill>
                <a:latin typeface="Gabriola" pitchFamily="82" charset="0"/>
              </a:rPr>
              <a:t>Острів</a:t>
            </a:r>
            <a:r>
              <a:rPr lang="ru-RU" sz="10000" b="1" i="1" dirty="0" smtClean="0">
                <a:solidFill>
                  <a:schemeClr val="bg2">
                    <a:lumMod val="50000"/>
                  </a:schemeClr>
                </a:solidFill>
                <a:latin typeface="Gabriola" pitchFamily="82" charset="0"/>
              </a:rPr>
              <a:t> </a:t>
            </a:r>
          </a:p>
          <a:p>
            <a:pPr marL="342900" lvl="0" indent="-342900" algn="ctr">
              <a:spcBef>
                <a:spcPct val="20000"/>
              </a:spcBef>
            </a:pPr>
            <a:r>
              <a:rPr lang="ru-RU" sz="10000" b="1" i="1" dirty="0" smtClean="0">
                <a:solidFill>
                  <a:schemeClr val="bg2">
                    <a:lumMod val="50000"/>
                  </a:schemeClr>
                </a:solidFill>
                <a:latin typeface="Gabriola" pitchFamily="82" charset="0"/>
              </a:rPr>
              <a:t>«</a:t>
            </a:r>
            <a:r>
              <a:rPr lang="ru-RU" sz="10000" b="1" i="1" dirty="0" err="1" smtClean="0">
                <a:solidFill>
                  <a:schemeClr val="bg2">
                    <a:lumMod val="50000"/>
                  </a:schemeClr>
                </a:solidFill>
                <a:latin typeface="Gabriola" pitchFamily="82" charset="0"/>
              </a:rPr>
              <a:t>Задачний</a:t>
            </a:r>
            <a:r>
              <a:rPr lang="ru-RU" sz="10000" b="1" i="1" dirty="0" smtClean="0">
                <a:solidFill>
                  <a:schemeClr val="bg2">
                    <a:lumMod val="50000"/>
                  </a:schemeClr>
                </a:solidFill>
                <a:latin typeface="Gabriola" pitchFamily="82" charset="0"/>
              </a:rPr>
              <a:t>»</a:t>
            </a:r>
            <a:endParaRPr kumimoji="0" lang="ru-RU" sz="10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Gabriola" pitchFamily="82" charset="0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C:\Users\2\Desktop\930f19d84c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67544" y="1844824"/>
            <a:ext cx="8280920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uk-UA" dirty="0" smtClean="0"/>
          </a:p>
          <a:p>
            <a:pPr algn="ctr">
              <a:buNone/>
            </a:pPr>
            <a:r>
              <a:rPr lang="uk-UA" sz="4400" i="1" dirty="0" smtClean="0"/>
              <a:t>    У південних морях живуть розумні, великі й напрочуд добрі, сильні тварини. Як вони називаються, ви дізнаєтесь, розв’язавши приклади.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332656"/>
            <a:ext cx="842493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6000" b="1" dirty="0" smtClean="0">
                <a:latin typeface="Gabriola" pitchFamily="82" charset="0"/>
              </a:rPr>
              <a:t>І</a:t>
            </a:r>
            <a:r>
              <a:rPr lang="en-US" sz="6000" b="1" dirty="0" smtClean="0">
                <a:latin typeface="Gabriola" pitchFamily="82" charset="0"/>
              </a:rPr>
              <a:t>V</a:t>
            </a:r>
            <a:r>
              <a:rPr lang="uk-UA" sz="6000" b="1" dirty="0" smtClean="0">
                <a:latin typeface="Gabriola" pitchFamily="82" charset="0"/>
              </a:rPr>
              <a:t> етап 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4578" name="Picture 2" descr="C:\Users\2\Desktop\863758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"/>
            <a:ext cx="9144000" cy="685799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95536" y="-34935"/>
            <a:ext cx="84249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800" b="1" dirty="0" smtClean="0">
                <a:latin typeface="Gabriola" pitchFamily="82" charset="0"/>
              </a:rPr>
              <a:t>І</a:t>
            </a:r>
            <a:r>
              <a:rPr lang="en-US" sz="4800" b="1" dirty="0" smtClean="0">
                <a:latin typeface="Gabriola" pitchFamily="82" charset="0"/>
              </a:rPr>
              <a:t>V</a:t>
            </a:r>
            <a:r>
              <a:rPr lang="uk-UA" sz="4800" b="1" dirty="0" smtClean="0">
                <a:latin typeface="Gabriola" pitchFamily="82" charset="0"/>
              </a:rPr>
              <a:t> етап </a:t>
            </a:r>
            <a:endParaRPr lang="ru-RU" sz="4800" dirty="0"/>
          </a:p>
        </p:txBody>
      </p:sp>
      <p:pic>
        <p:nvPicPr>
          <p:cNvPr id="24585" name="Picture 9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23728" y="836712"/>
            <a:ext cx="1127125" cy="465138"/>
          </a:xfrm>
          <a:prstGeom prst="rect">
            <a:avLst/>
          </a:prstGeom>
          <a:noFill/>
        </p:spPr>
      </p:pic>
      <p:pic>
        <p:nvPicPr>
          <p:cNvPr id="24584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23728" y="1484784"/>
            <a:ext cx="1127125" cy="457200"/>
          </a:xfrm>
          <a:prstGeom prst="rect">
            <a:avLst/>
          </a:prstGeom>
          <a:noFill/>
        </p:spPr>
      </p:pic>
      <p:pic>
        <p:nvPicPr>
          <p:cNvPr id="24583" name="Picture 7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79712" y="2204864"/>
            <a:ext cx="1249363" cy="457200"/>
          </a:xfrm>
          <a:prstGeom prst="rect">
            <a:avLst/>
          </a:prstGeom>
          <a:noFill/>
        </p:spPr>
      </p:pic>
      <p:pic>
        <p:nvPicPr>
          <p:cNvPr id="24582" name="Picture 6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23728" y="2852936"/>
            <a:ext cx="968375" cy="457200"/>
          </a:xfrm>
          <a:prstGeom prst="rect">
            <a:avLst/>
          </a:prstGeom>
          <a:noFill/>
        </p:spPr>
      </p:pic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79712" y="3573016"/>
            <a:ext cx="1249363" cy="465137"/>
          </a:xfrm>
          <a:prstGeom prst="rect">
            <a:avLst/>
          </a:prstGeom>
          <a:noFill/>
        </p:spPr>
      </p:pic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91457" y="4221088"/>
            <a:ext cx="968375" cy="457200"/>
          </a:xfrm>
          <a:prstGeom prst="rect">
            <a:avLst/>
          </a:prstGeom>
          <a:noFill/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49165" y="4869160"/>
            <a:ext cx="1082675" cy="495300"/>
          </a:xfrm>
          <a:prstGeom prst="rect">
            <a:avLst/>
          </a:prstGeom>
          <a:noFill/>
        </p:spPr>
      </p:pic>
      <p:sp>
        <p:nvSpPr>
          <p:cNvPr id="24586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4587" name="Rectangle 11"/>
          <p:cNvSpPr>
            <a:spLocks noChangeArrowheads="1"/>
          </p:cNvSpPr>
          <p:nvPr/>
        </p:nvSpPr>
        <p:spPr bwMode="auto">
          <a:xfrm>
            <a:off x="-539750" y="92233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588" name="Rectangle 12"/>
          <p:cNvSpPr>
            <a:spLocks noChangeArrowheads="1"/>
          </p:cNvSpPr>
          <p:nvPr/>
        </p:nvSpPr>
        <p:spPr bwMode="auto">
          <a:xfrm>
            <a:off x="-539750" y="183673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589" name="Rectangle 13"/>
          <p:cNvSpPr>
            <a:spLocks noChangeArrowheads="1"/>
          </p:cNvSpPr>
          <p:nvPr/>
        </p:nvSpPr>
        <p:spPr bwMode="auto">
          <a:xfrm>
            <a:off x="-539750" y="275113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590" name="Rectangle 14"/>
          <p:cNvSpPr>
            <a:spLocks noChangeArrowheads="1"/>
          </p:cNvSpPr>
          <p:nvPr/>
        </p:nvSpPr>
        <p:spPr bwMode="auto">
          <a:xfrm>
            <a:off x="-539750" y="366553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591" name="Rectangle 15"/>
          <p:cNvSpPr>
            <a:spLocks noChangeArrowheads="1"/>
          </p:cNvSpPr>
          <p:nvPr/>
        </p:nvSpPr>
        <p:spPr bwMode="auto">
          <a:xfrm>
            <a:off x="-539750" y="45878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592" name="Rectangle 16"/>
          <p:cNvSpPr>
            <a:spLocks noChangeArrowheads="1"/>
          </p:cNvSpPr>
          <p:nvPr/>
        </p:nvSpPr>
        <p:spPr bwMode="auto">
          <a:xfrm>
            <a:off x="-539750" y="55022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403648" y="1484784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chemeClr val="tx2"/>
                </a:solidFill>
              </a:rPr>
              <a:t>Д</a:t>
            </a:r>
            <a:endParaRPr lang="ru-RU" sz="2400" b="1" dirty="0">
              <a:solidFill>
                <a:schemeClr val="tx2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403648" y="836712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chemeClr val="tx2"/>
                </a:solidFill>
              </a:rPr>
              <a:t>Е</a:t>
            </a:r>
            <a:endParaRPr lang="ru-RU" sz="2400" b="1" dirty="0">
              <a:solidFill>
                <a:schemeClr val="tx2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403648" y="2132856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chemeClr val="tx2"/>
                </a:solidFill>
              </a:rPr>
              <a:t>Ь</a:t>
            </a:r>
            <a:endParaRPr lang="ru-RU" sz="2400" b="1" dirty="0">
              <a:solidFill>
                <a:schemeClr val="tx2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403648" y="2895327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chemeClr val="tx2"/>
                </a:solidFill>
              </a:rPr>
              <a:t>Ф</a:t>
            </a:r>
            <a:endParaRPr lang="ru-RU" sz="2400" b="1" dirty="0">
              <a:solidFill>
                <a:schemeClr val="tx2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403648" y="3543399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chemeClr val="tx2"/>
                </a:solidFill>
              </a:rPr>
              <a:t>Л</a:t>
            </a:r>
            <a:endParaRPr lang="ru-RU" sz="2400" b="1" dirty="0">
              <a:solidFill>
                <a:schemeClr val="tx2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403648" y="4191471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chemeClr val="tx2"/>
                </a:solidFill>
              </a:rPr>
              <a:t>Н</a:t>
            </a:r>
            <a:endParaRPr lang="ru-RU" sz="2400" b="1" dirty="0">
              <a:solidFill>
                <a:schemeClr val="tx2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475656" y="4839543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chemeClr val="tx2"/>
                </a:solidFill>
              </a:rPr>
              <a:t>І</a:t>
            </a:r>
            <a:endParaRPr lang="ru-RU" sz="2400" b="1" dirty="0">
              <a:solidFill>
                <a:schemeClr val="tx2"/>
              </a:solidFill>
            </a:endParaRPr>
          </a:p>
        </p:txBody>
      </p:sp>
      <p:graphicFrame>
        <p:nvGraphicFramePr>
          <p:cNvPr id="34" name="Таблица 33"/>
          <p:cNvGraphicFramePr>
            <a:graphicFrameLocks noGrp="1"/>
          </p:cNvGraphicFramePr>
          <p:nvPr/>
        </p:nvGraphicFramePr>
        <p:xfrm>
          <a:off x="4355976" y="836712"/>
          <a:ext cx="2759968" cy="453650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79984"/>
                <a:gridCol w="1379984"/>
              </a:tblGrid>
              <a:tr h="6480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807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807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807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807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807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8072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21039" y="908720"/>
            <a:ext cx="327025" cy="434975"/>
          </a:xfrm>
          <a:prstGeom prst="rect">
            <a:avLst/>
          </a:prstGeom>
          <a:noFill/>
        </p:spPr>
      </p:pic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21039" y="1625873"/>
            <a:ext cx="327025" cy="434975"/>
          </a:xfrm>
          <a:prstGeom prst="rect">
            <a:avLst/>
          </a:prstGeom>
          <a:noFill/>
        </p:spPr>
      </p:pic>
      <p:sp>
        <p:nvSpPr>
          <p:cNvPr id="2061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8024" y="2273945"/>
            <a:ext cx="327025" cy="434975"/>
          </a:xfrm>
          <a:prstGeom prst="rect">
            <a:avLst/>
          </a:prstGeom>
          <a:noFill/>
        </p:spPr>
      </p:pic>
      <p:sp>
        <p:nvSpPr>
          <p:cNvPr id="2063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6016" y="2852936"/>
            <a:ext cx="427038" cy="434975"/>
          </a:xfrm>
          <a:prstGeom prst="rect">
            <a:avLst/>
          </a:prstGeom>
          <a:noFill/>
        </p:spPr>
      </p:pic>
      <p:sp>
        <p:nvSpPr>
          <p:cNvPr id="2065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64" name="Picture 16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32040" y="3498081"/>
            <a:ext cx="198438" cy="434975"/>
          </a:xfrm>
          <a:prstGeom prst="rect">
            <a:avLst/>
          </a:prstGeom>
          <a:noFill/>
        </p:spPr>
      </p:pic>
      <p:sp>
        <p:nvSpPr>
          <p:cNvPr id="2067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66" name="Picture 18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60032" y="4146153"/>
            <a:ext cx="327025" cy="434975"/>
          </a:xfrm>
          <a:prstGeom prst="rect">
            <a:avLst/>
          </a:prstGeom>
          <a:noFill/>
        </p:spPr>
      </p:pic>
      <p:sp>
        <p:nvSpPr>
          <p:cNvPr id="2069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68" name="Picture 20"/>
          <p:cNvPicPr>
            <a:picLocks noChangeAspect="1" noChangeArrowheads="1"/>
          </p:cNvPicPr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93034" y="4866233"/>
            <a:ext cx="427038" cy="434975"/>
          </a:xfrm>
          <a:prstGeom prst="rect">
            <a:avLst/>
          </a:prstGeom>
          <a:noFill/>
        </p:spPr>
      </p:pic>
      <p:sp>
        <p:nvSpPr>
          <p:cNvPr id="49" name="TextBox 48"/>
          <p:cNvSpPr txBox="1"/>
          <p:nvPr/>
        </p:nvSpPr>
        <p:spPr>
          <a:xfrm>
            <a:off x="6228184" y="908720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chemeClr val="tx2"/>
                </a:solidFill>
              </a:rPr>
              <a:t>Д</a:t>
            </a:r>
            <a:endParaRPr lang="ru-RU" sz="2400" b="1" dirty="0">
              <a:solidFill>
                <a:schemeClr val="tx2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228184" y="1556792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chemeClr val="tx2"/>
                </a:solidFill>
              </a:rPr>
              <a:t>Е</a:t>
            </a:r>
            <a:endParaRPr lang="ru-RU" sz="2400" b="1" dirty="0">
              <a:solidFill>
                <a:schemeClr val="tx2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6228184" y="2204864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chemeClr val="tx2"/>
                </a:solidFill>
              </a:rPr>
              <a:t>Л</a:t>
            </a:r>
            <a:endParaRPr lang="ru-RU" sz="2400" b="1" dirty="0">
              <a:solidFill>
                <a:schemeClr val="tx2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6228184" y="2852936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chemeClr val="tx2"/>
                </a:solidFill>
              </a:rPr>
              <a:t>Ь</a:t>
            </a:r>
            <a:endParaRPr lang="ru-RU" sz="2400" b="1" dirty="0">
              <a:solidFill>
                <a:schemeClr val="tx2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228184" y="3501008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chemeClr val="tx2"/>
                </a:solidFill>
              </a:rPr>
              <a:t>Ф</a:t>
            </a:r>
            <a:endParaRPr lang="ru-RU" sz="2400" b="1" dirty="0">
              <a:solidFill>
                <a:schemeClr val="tx2"/>
              </a:solidFill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6300192" y="4221088"/>
            <a:ext cx="2487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uk-UA" b="1" dirty="0" smtClean="0">
                <a:solidFill>
                  <a:schemeClr val="tx2"/>
                </a:solidFill>
              </a:rPr>
              <a:t>І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228184" y="4797152"/>
            <a:ext cx="360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chemeClr val="tx2"/>
                </a:solidFill>
              </a:rPr>
              <a:t>Н</a:t>
            </a:r>
            <a:endParaRPr lang="ru-RU" sz="2400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/>
      <p:bldP spid="51" grpId="0"/>
      <p:bldP spid="52" grpId="0"/>
      <p:bldP spid="53" grpId="0"/>
      <p:bldP spid="54" grpId="0"/>
      <p:bldP spid="5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C:\Users\2\Desktop\930f19d84c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95536" y="332656"/>
            <a:ext cx="842493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dirty="0" err="1" smtClean="0"/>
              <a:t>Дельфіни</a:t>
            </a:r>
            <a:r>
              <a:rPr lang="ru-RU" sz="2400" i="1" dirty="0" smtClean="0"/>
              <a:t> - </a:t>
            </a:r>
            <a:r>
              <a:rPr lang="ru-RU" sz="2400" i="1" dirty="0" err="1" smtClean="0"/>
              <a:t>це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зовсім</a:t>
            </a:r>
            <a:r>
              <a:rPr lang="ru-RU" sz="2400" i="1" dirty="0" smtClean="0"/>
              <a:t> не </a:t>
            </a:r>
            <a:r>
              <a:rPr lang="ru-RU" sz="2400" i="1" dirty="0" err="1" smtClean="0"/>
              <a:t>риби</a:t>
            </a:r>
            <a:r>
              <a:rPr lang="ru-RU" sz="2400" i="1" dirty="0" smtClean="0"/>
              <a:t>, як </a:t>
            </a:r>
            <a:r>
              <a:rPr lang="ru-RU" sz="2400" i="1" dirty="0" err="1" smtClean="0"/>
              <a:t>багато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хто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вважає</a:t>
            </a:r>
            <a:r>
              <a:rPr lang="ru-RU" sz="2400" i="1" dirty="0" smtClean="0"/>
              <a:t>, а </a:t>
            </a:r>
            <a:r>
              <a:rPr lang="ru-RU" sz="2400" i="1" dirty="0" err="1" smtClean="0"/>
              <a:t>водні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ссавці</a:t>
            </a:r>
            <a:r>
              <a:rPr lang="ru-RU" sz="2400" i="1" dirty="0" smtClean="0"/>
              <a:t> невеликого </a:t>
            </a:r>
            <a:r>
              <a:rPr lang="ru-RU" sz="2400" i="1" dirty="0" err="1" smtClean="0"/>
              <a:t>розміру</a:t>
            </a:r>
            <a:r>
              <a:rPr lang="ru-RU" sz="2400" i="1" dirty="0" smtClean="0"/>
              <a:t>, </a:t>
            </a:r>
            <a:r>
              <a:rPr lang="ru-RU" sz="2400" i="1" dirty="0" err="1" smtClean="0"/>
              <a:t>що</a:t>
            </a:r>
            <a:r>
              <a:rPr lang="ru-RU" sz="2400" i="1" dirty="0" smtClean="0"/>
              <a:t> </a:t>
            </a:r>
            <a:r>
              <a:rPr lang="ru-RU" sz="2400" i="1" dirty="0" err="1" smtClean="0"/>
              <a:t>відносяться</a:t>
            </a:r>
            <a:r>
              <a:rPr lang="ru-RU" sz="2400" i="1" dirty="0" smtClean="0"/>
              <a:t> до ряду </a:t>
            </a:r>
            <a:r>
              <a:rPr lang="ru-RU" sz="2400" i="1" dirty="0" err="1" smtClean="0"/>
              <a:t>китоподібних</a:t>
            </a:r>
            <a:r>
              <a:rPr lang="ru-RU" sz="2400" i="1" dirty="0" smtClean="0"/>
              <a:t>.</a:t>
            </a:r>
            <a:r>
              <a:rPr lang="uk-UA" sz="2400" dirty="0" smtClean="0"/>
              <a:t> Вони – дуже сильні і добрі тваринки. В спеціальних басейнах, плаваючи, граючись разом з дітьми, допомагають їм одужати.</a:t>
            </a:r>
            <a:endParaRPr lang="ru-RU" sz="2400" dirty="0"/>
          </a:p>
        </p:txBody>
      </p:sp>
      <p:pic>
        <p:nvPicPr>
          <p:cNvPr id="25602" name="Picture 2" descr="C:\Users\2\Desktop\136317423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348880"/>
            <a:ext cx="1544488" cy="1544488"/>
          </a:xfrm>
          <a:prstGeom prst="rect">
            <a:avLst/>
          </a:prstGeom>
          <a:noFill/>
        </p:spPr>
      </p:pic>
      <p:pic>
        <p:nvPicPr>
          <p:cNvPr id="25603" name="Picture 3" descr="C:\Users\2\Desktop\Без названи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31640" y="4437112"/>
            <a:ext cx="2524125" cy="1809750"/>
          </a:xfrm>
          <a:prstGeom prst="rect">
            <a:avLst/>
          </a:prstGeom>
          <a:noFill/>
        </p:spPr>
      </p:pic>
      <p:pic>
        <p:nvPicPr>
          <p:cNvPr id="25604" name="Picture 4" descr="C:\Users\2\Desktop\1363200258_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23928" y="2276872"/>
            <a:ext cx="2880961" cy="2034679"/>
          </a:xfrm>
          <a:prstGeom prst="rect">
            <a:avLst/>
          </a:prstGeom>
          <a:noFill/>
        </p:spPr>
      </p:pic>
      <p:pic>
        <p:nvPicPr>
          <p:cNvPr id="25605" name="Picture 5" descr="C:\Users\2\Desktop\images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28184" y="4653136"/>
            <a:ext cx="2619375" cy="17430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2\Desktop\863758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1520" y="260648"/>
            <a:ext cx="856895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8000" b="1" dirty="0" smtClean="0">
                <a:latin typeface="Gabriola" pitchFamily="82" charset="0"/>
              </a:rPr>
              <a:t>ПЕРЕМОГА!!!</a:t>
            </a:r>
            <a:endParaRPr lang="ru-RU" sz="8000" dirty="0"/>
          </a:p>
        </p:txBody>
      </p:sp>
      <p:pic>
        <p:nvPicPr>
          <p:cNvPr id="7" name="Picture 4" descr="C:\Documents and Settings\Admin\Рабочий стол\урок\30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628447" flipV="1">
            <a:off x="2208443" y="1815461"/>
            <a:ext cx="4684635" cy="35134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5"/>
          <p:cNvGrpSpPr>
            <a:grpSpLocks/>
          </p:cNvGrpSpPr>
          <p:nvPr/>
        </p:nvGrpSpPr>
        <p:grpSpPr bwMode="auto">
          <a:xfrm rot="4737650">
            <a:off x="7531100" y="109538"/>
            <a:ext cx="1062038" cy="1795462"/>
            <a:chOff x="6228184" y="4365104"/>
            <a:chExt cx="984684" cy="1662220"/>
          </a:xfrm>
        </p:grpSpPr>
        <p:sp>
          <p:nvSpPr>
            <p:cNvPr id="7" name="Овал 6"/>
            <p:cNvSpPr>
              <a:spLocks noChangeArrowheads="1"/>
            </p:cNvSpPr>
            <p:nvPr/>
          </p:nvSpPr>
          <p:spPr bwMode="auto">
            <a:xfrm>
              <a:off x="6228184" y="4365104"/>
              <a:ext cx="432048" cy="432048"/>
            </a:xfrm>
            <a:prstGeom prst="ellipse">
              <a:avLst/>
            </a:prstGeom>
            <a:solidFill>
              <a:schemeClr val="bg1">
                <a:alpha val="45000"/>
              </a:schemeClr>
            </a:solidFill>
            <a:ln w="25400" algn="ctr">
              <a:solidFill>
                <a:srgbClr val="FFFF99"/>
              </a:solidFill>
              <a:round/>
              <a:headEnd/>
              <a:tailEnd/>
            </a:ln>
          </p:spPr>
          <p:txBody>
            <a:bodyPr rot="10800000" vert="ea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chemeClr val="dk1"/>
                </a:solidFill>
                <a:latin typeface="+mn-lt"/>
                <a:cs typeface="+mn-cs"/>
              </a:endParaRPr>
            </a:p>
          </p:txBody>
        </p:sp>
        <p:sp>
          <p:nvSpPr>
            <p:cNvPr id="8" name="Овал 7"/>
            <p:cNvSpPr>
              <a:spLocks noChangeArrowheads="1"/>
            </p:cNvSpPr>
            <p:nvPr/>
          </p:nvSpPr>
          <p:spPr bwMode="auto">
            <a:xfrm>
              <a:off x="6844444" y="5290476"/>
              <a:ext cx="368424" cy="368424"/>
            </a:xfrm>
            <a:prstGeom prst="ellipse">
              <a:avLst/>
            </a:prstGeom>
            <a:solidFill>
              <a:schemeClr val="bg1">
                <a:alpha val="45000"/>
              </a:schemeClr>
            </a:solidFill>
            <a:ln w="25400" algn="ctr">
              <a:solidFill>
                <a:srgbClr val="FFFF99"/>
              </a:solidFill>
              <a:round/>
              <a:headEnd/>
              <a:tailEnd/>
            </a:ln>
          </p:spPr>
          <p:txBody>
            <a:bodyPr rot="10800000" vert="ea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chemeClr val="dk1"/>
                </a:solidFill>
                <a:latin typeface="+mn-lt"/>
                <a:cs typeface="+mn-cs"/>
              </a:endParaRPr>
            </a:p>
          </p:txBody>
        </p:sp>
        <p:sp>
          <p:nvSpPr>
            <p:cNvPr id="9" name="Овал 8"/>
            <p:cNvSpPr>
              <a:spLocks noChangeArrowheads="1"/>
            </p:cNvSpPr>
            <p:nvPr/>
          </p:nvSpPr>
          <p:spPr bwMode="auto">
            <a:xfrm>
              <a:off x="6508131" y="5843112"/>
              <a:ext cx="184212" cy="184212"/>
            </a:xfrm>
            <a:prstGeom prst="ellipse">
              <a:avLst/>
            </a:prstGeom>
            <a:solidFill>
              <a:schemeClr val="bg1">
                <a:alpha val="45000"/>
              </a:schemeClr>
            </a:solidFill>
            <a:ln w="25400" algn="ctr">
              <a:solidFill>
                <a:srgbClr val="FFFF99"/>
              </a:solidFill>
              <a:round/>
              <a:headEnd/>
              <a:tailEnd/>
            </a:ln>
          </p:spPr>
          <p:txBody>
            <a:bodyPr rot="10800000" vert="eaVert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chemeClr val="dk1"/>
                </a:solidFill>
                <a:latin typeface="+mn-lt"/>
                <a:cs typeface="+mn-cs"/>
              </a:endParaRPr>
            </a:p>
          </p:txBody>
        </p:sp>
      </p:grpSp>
      <p:sp>
        <p:nvSpPr>
          <p:cNvPr id="10" name="Прямоугольник 9"/>
          <p:cNvSpPr/>
          <p:nvPr/>
        </p:nvSpPr>
        <p:spPr>
          <a:xfrm rot="2235220">
            <a:off x="428283" y="4459471"/>
            <a:ext cx="4318863" cy="1325995"/>
          </a:xfrm>
          <a:prstGeom prst="rect">
            <a:avLst/>
          </a:prstGeom>
          <a:solidFill>
            <a:schemeClr val="accent1">
              <a:alpha val="31000"/>
            </a:schemeClr>
          </a:solidFill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Скругленный прямоугольник 10"/>
          <p:cNvSpPr>
            <a:spLocks noChangeArrowheads="1"/>
          </p:cNvSpPr>
          <p:nvPr/>
        </p:nvSpPr>
        <p:spPr bwMode="auto">
          <a:xfrm>
            <a:off x="755650" y="1341438"/>
            <a:ext cx="7488238" cy="4752975"/>
          </a:xfrm>
          <a:prstGeom prst="roundRect">
            <a:avLst>
              <a:gd name="adj" fmla="val 1699"/>
            </a:avLst>
          </a:prstGeom>
          <a:solidFill>
            <a:schemeClr val="bg1">
              <a:alpha val="48000"/>
            </a:schemeClr>
          </a:solidFill>
          <a:ln w="25400" algn="ctr">
            <a:solidFill>
              <a:srgbClr val="FFFF99"/>
            </a:solidFill>
            <a:round/>
            <a:headEnd/>
            <a:tailEnd/>
          </a:ln>
        </p:spPr>
        <p:txBody>
          <a:bodyPr anchor="ctr"/>
          <a:lstStyle/>
          <a:p>
            <a:endParaRPr lang="ru-RU" sz="3200" dirty="0">
              <a:latin typeface="Verdana" pitchFamily="34" charset="0"/>
            </a:endParaRPr>
          </a:p>
        </p:txBody>
      </p:sp>
      <p:sp>
        <p:nvSpPr>
          <p:cNvPr id="17418" name="Text Box 10"/>
          <p:cNvSpPr txBox="1">
            <a:spLocks noChangeArrowheads="1"/>
          </p:cNvSpPr>
          <p:nvPr/>
        </p:nvSpPr>
        <p:spPr bwMode="auto">
          <a:xfrm>
            <a:off x="755650" y="333375"/>
            <a:ext cx="6481763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uk-UA" sz="5400" b="1" dirty="0" smtClean="0">
                <a:latin typeface="Gabriola" pitchFamily="82" charset="0"/>
              </a:rPr>
              <a:t>Домашнє завдання</a:t>
            </a:r>
            <a:endParaRPr lang="ru-RU" sz="54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827584" y="1916832"/>
            <a:ext cx="734481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4000" b="1" dirty="0" smtClean="0">
                <a:latin typeface="Century Gothic" panose="020B0502020202020204" pitchFamily="34" charset="0"/>
              </a:rPr>
              <a:t>Виконати:</a:t>
            </a:r>
          </a:p>
          <a:p>
            <a:pPr algn="ctr"/>
            <a:r>
              <a:rPr lang="uk-UA" sz="4000" b="1" dirty="0" smtClean="0">
                <a:latin typeface="Century Gothic" panose="020B0502020202020204" pitchFamily="34" charset="0"/>
              </a:rPr>
              <a:t> № 1150 ст. 253.</a:t>
            </a:r>
          </a:p>
          <a:p>
            <a:pPr algn="ctr"/>
            <a:r>
              <a:rPr lang="uk-UA" sz="4000" b="1" dirty="0" smtClean="0">
                <a:latin typeface="Century Gothic" panose="020B0502020202020204" pitchFamily="34" charset="0"/>
              </a:rPr>
              <a:t>Повторити правила:</a:t>
            </a:r>
          </a:p>
          <a:p>
            <a:pPr algn="ctr"/>
            <a:r>
              <a:rPr lang="uk-UA" sz="4000" b="1" dirty="0" smtClean="0">
                <a:latin typeface="Century Gothic" panose="020B0502020202020204" pitchFamily="34" charset="0"/>
              </a:rPr>
              <a:t> ст. 246 – 248.</a:t>
            </a:r>
            <a:endParaRPr lang="ru-RU" sz="4000" b="1" dirty="0">
              <a:latin typeface="Century Gothic" panose="020B0502020202020204" pitchFamily="34" charset="0"/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-539750" y="860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-539750" y="914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153" name="Rectangle 9"/>
          <p:cNvSpPr>
            <a:spLocks noChangeArrowheads="1"/>
          </p:cNvSpPr>
          <p:nvPr/>
        </p:nvSpPr>
        <p:spPr bwMode="auto">
          <a:xfrm>
            <a:off x="0" y="92233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15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15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158" name="Rectangle 14"/>
          <p:cNvSpPr>
            <a:spLocks noChangeArrowheads="1"/>
          </p:cNvSpPr>
          <p:nvPr/>
        </p:nvSpPr>
        <p:spPr bwMode="auto">
          <a:xfrm>
            <a:off x="0" y="92233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-539750" y="92233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2534" name="Rectangle 6"/>
          <p:cNvSpPr>
            <a:spLocks noChangeArrowheads="1"/>
          </p:cNvSpPr>
          <p:nvPr/>
        </p:nvSpPr>
        <p:spPr bwMode="auto">
          <a:xfrm>
            <a:off x="0" y="92233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2\Desktop\863758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1520" y="260648"/>
            <a:ext cx="856895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6000" b="1" dirty="0" smtClean="0">
                <a:latin typeface="Gabriola" pitchFamily="82" charset="0"/>
              </a:rPr>
              <a:t>Підсумок уроку. Завдання на логіку</a:t>
            </a:r>
            <a:endParaRPr lang="ru-RU" sz="6000" dirty="0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 bwMode="auto">
          <a:xfrm>
            <a:off x="467544" y="1988840"/>
            <a:ext cx="843005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r>
              <a:rPr lang="uk-UA" sz="2800" dirty="0" smtClean="0">
                <a:solidFill>
                  <a:schemeClr val="bg2">
                    <a:lumMod val="50000"/>
                  </a:schemeClr>
                </a:solidFill>
              </a:rPr>
              <a:t>Ти, Вітю, - знаємо всі ми, досвідчений юннат.</a:t>
            </a:r>
            <a:endParaRPr lang="ru-RU" sz="2800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/>
            <a:r>
              <a:rPr lang="uk-UA" sz="2800" dirty="0" smtClean="0">
                <a:solidFill>
                  <a:schemeClr val="bg2">
                    <a:lumMod val="50000"/>
                  </a:schemeClr>
                </a:solidFill>
              </a:rPr>
              <a:t>Не міг би ти штук 10 метеликів спіймати?..</a:t>
            </a:r>
            <a:endParaRPr lang="ru-RU" sz="2800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/>
            <a:r>
              <a:rPr lang="uk-UA" sz="2800" dirty="0" smtClean="0">
                <a:solidFill>
                  <a:schemeClr val="bg2">
                    <a:lumMod val="50000"/>
                  </a:schemeClr>
                </a:solidFill>
              </a:rPr>
              <a:t>Взяв сачок на плечі й пішов юннат у ліс,</a:t>
            </a:r>
            <a:endParaRPr lang="ru-RU" sz="2800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/>
            <a:r>
              <a:rPr lang="uk-UA" sz="2800" dirty="0" smtClean="0">
                <a:solidFill>
                  <a:schemeClr val="bg2">
                    <a:lumMod val="50000"/>
                  </a:schemeClr>
                </a:solidFill>
              </a:rPr>
              <a:t>Прийшов він аж надвечір…</a:t>
            </a:r>
            <a:endParaRPr lang="ru-RU" sz="2800" dirty="0" smtClean="0">
              <a:solidFill>
                <a:schemeClr val="bg2">
                  <a:lumMod val="50000"/>
                </a:schemeClr>
              </a:solidFill>
            </a:endParaRPr>
          </a:p>
          <a:p>
            <a:pPr lvl="0" algn="ctr"/>
            <a:r>
              <a:rPr lang="uk-UA" sz="2800" dirty="0" smtClean="0">
                <a:solidFill>
                  <a:schemeClr val="bg2">
                    <a:lumMod val="50000"/>
                  </a:schemeClr>
                </a:solidFill>
              </a:rPr>
              <a:t>То скільки ж ти приніс? – питають у юнната.</a:t>
            </a:r>
            <a:endParaRPr lang="ru-RU" sz="2800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/>
            <a:r>
              <a:rPr lang="uk-UA" sz="2800" dirty="0" smtClean="0">
                <a:solidFill>
                  <a:schemeClr val="bg2">
                    <a:lumMod val="50000"/>
                  </a:schemeClr>
                </a:solidFill>
              </a:rPr>
              <a:t>А Вітя каже: «ОХ, лишилось сім піймати,</a:t>
            </a:r>
            <a:endParaRPr lang="ru-RU" sz="2800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/>
            <a:r>
              <a:rPr lang="uk-UA" sz="2800" dirty="0" smtClean="0">
                <a:solidFill>
                  <a:schemeClr val="bg2">
                    <a:lumMod val="50000"/>
                  </a:schemeClr>
                </a:solidFill>
              </a:rPr>
              <a:t>Якщо спіймаю трьох…»</a:t>
            </a:r>
            <a:endParaRPr lang="ru-RU" sz="2800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/>
            <a:r>
              <a:rPr lang="uk-UA" sz="2800" dirty="0" smtClean="0">
                <a:solidFill>
                  <a:schemeClr val="bg2">
                    <a:lumMod val="50000"/>
                  </a:schemeClr>
                </a:solidFill>
              </a:rPr>
              <a:t>То може з вас хто, діти, уже порахував:</a:t>
            </a:r>
            <a:endParaRPr lang="ru-RU" sz="2800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ctr"/>
            <a:r>
              <a:rPr lang="uk-UA" sz="2800" dirty="0" smtClean="0">
                <a:solidFill>
                  <a:schemeClr val="bg2">
                    <a:lumMod val="50000"/>
                  </a:schemeClr>
                </a:solidFill>
              </a:rPr>
              <a:t>Скільки ж в лісі Вітя метеликів спіймав?</a:t>
            </a:r>
            <a:endParaRPr lang="ru-RU" sz="28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C:\Users\2\Desktop\863758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49039" y="692696"/>
            <a:ext cx="389516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uk-UA" sz="3200" dirty="0" smtClean="0"/>
              <a:t>Відповідь: жодного!</a:t>
            </a:r>
            <a:endParaRPr lang="ru-RU" sz="3200" dirty="0"/>
          </a:p>
        </p:txBody>
      </p:sp>
      <p:pic>
        <p:nvPicPr>
          <p:cNvPr id="29699" name="Picture 3" descr="C:\Users\2\Desktop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772816"/>
            <a:ext cx="2419350" cy="1885950"/>
          </a:xfrm>
          <a:prstGeom prst="rect">
            <a:avLst/>
          </a:prstGeom>
          <a:noFill/>
        </p:spPr>
      </p:pic>
      <p:pic>
        <p:nvPicPr>
          <p:cNvPr id="29700" name="Picture 4" descr="C:\Users\2\Desktop\images (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03648" y="4293096"/>
            <a:ext cx="2466975" cy="1847850"/>
          </a:xfrm>
          <a:prstGeom prst="rect">
            <a:avLst/>
          </a:prstGeom>
          <a:noFill/>
        </p:spPr>
      </p:pic>
      <p:pic>
        <p:nvPicPr>
          <p:cNvPr id="29701" name="Picture 5" descr="C:\Users\2\Desktop\images (2)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31840" y="1844824"/>
            <a:ext cx="2619375" cy="1743075"/>
          </a:xfrm>
          <a:prstGeom prst="rect">
            <a:avLst/>
          </a:prstGeom>
          <a:noFill/>
        </p:spPr>
      </p:pic>
      <p:pic>
        <p:nvPicPr>
          <p:cNvPr id="29702" name="Picture 6" descr="C:\Users\2\Desktop\images (3)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20072" y="4221088"/>
            <a:ext cx="2371725" cy="1933575"/>
          </a:xfrm>
          <a:prstGeom prst="rect">
            <a:avLst/>
          </a:prstGeom>
          <a:noFill/>
        </p:spPr>
      </p:pic>
      <p:pic>
        <p:nvPicPr>
          <p:cNvPr id="29703" name="Picture 7" descr="C:\Users\2\Desktop\images (4)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28184" y="1844824"/>
            <a:ext cx="2466975" cy="1847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2\Desktop\863758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z="8000" b="1" dirty="0" smtClean="0">
                <a:latin typeface="Gabriola" pitchFamily="82" charset="0"/>
              </a:rPr>
              <a:t>І етап </a:t>
            </a:r>
            <a:endParaRPr lang="ru-RU" sz="8000" b="1" dirty="0">
              <a:latin typeface="Gabriola" pitchFamily="8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rot="21089450">
            <a:off x="624848" y="2212747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uk-UA" sz="12000" dirty="0" smtClean="0">
                <a:solidFill>
                  <a:schemeClr val="bg2">
                    <a:lumMod val="50000"/>
                  </a:schemeClr>
                </a:solidFill>
                <a:latin typeface="Gabriola" pitchFamily="82" charset="0"/>
              </a:rPr>
              <a:t>Підготовка корабля</a:t>
            </a:r>
            <a:endParaRPr lang="ru-RU" sz="12000" dirty="0">
              <a:solidFill>
                <a:schemeClr val="bg2">
                  <a:lumMod val="50000"/>
                </a:schemeClr>
              </a:solidFill>
              <a:latin typeface="Gabriola" pitchFamily="82" charset="0"/>
            </a:endParaRPr>
          </a:p>
        </p:txBody>
      </p:sp>
      <p:pic>
        <p:nvPicPr>
          <p:cNvPr id="2051" name="Picture 3" descr="C:\Users\2\Desktop\unnamed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88640"/>
            <a:ext cx="1945358" cy="1945358"/>
          </a:xfrm>
          <a:prstGeom prst="rect">
            <a:avLst/>
          </a:prstGeom>
          <a:noFill/>
        </p:spPr>
      </p:pic>
      <p:pic>
        <p:nvPicPr>
          <p:cNvPr id="2053" name="Picture 5" descr="C:\Users\2\Desktop\pictures2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4725144"/>
            <a:ext cx="2194924" cy="1457697"/>
          </a:xfrm>
          <a:prstGeom prst="rect">
            <a:avLst/>
          </a:prstGeom>
          <a:noFill/>
        </p:spPr>
      </p:pic>
      <p:pic>
        <p:nvPicPr>
          <p:cNvPr id="2054" name="Picture 6" descr="C:\Users\2\Desktop\20_sunduk-320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80112" y="-459432"/>
            <a:ext cx="4064000" cy="3556000"/>
          </a:xfrm>
          <a:prstGeom prst="rect">
            <a:avLst/>
          </a:prstGeom>
          <a:noFill/>
        </p:spPr>
      </p:pic>
      <p:pic>
        <p:nvPicPr>
          <p:cNvPr id="2055" name="Picture 7" descr="C:\Users\2\Desktop\telescope-14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96136" y="5445224"/>
            <a:ext cx="3093964" cy="9669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2\Desktop\8637584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23528" y="260648"/>
            <a:ext cx="835292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6000" b="1" dirty="0" smtClean="0">
                <a:latin typeface="Gabriola" pitchFamily="82" charset="0"/>
              </a:rPr>
              <a:t>Підсумок уроку. Завдання на логіку</a:t>
            </a:r>
            <a:endParaRPr lang="ru-RU" sz="6000" dirty="0"/>
          </a:p>
        </p:txBody>
      </p:sp>
      <p:pic>
        <p:nvPicPr>
          <p:cNvPr id="30723" name="Picture 3" descr="C:\Users\2\Desktop\Без названия 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5661248"/>
            <a:ext cx="3048000" cy="990600"/>
          </a:xfrm>
          <a:prstGeom prst="rect">
            <a:avLst/>
          </a:prstGeom>
          <a:noFill/>
        </p:spPr>
      </p:pic>
      <p:pic>
        <p:nvPicPr>
          <p:cNvPr id="30722" name="Picture 2" descr="C:\Users\2\Desktop\dolphin-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8" y="3356992"/>
            <a:ext cx="1621802" cy="108012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27584" y="2348880"/>
            <a:ext cx="7985648" cy="38164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uk-UA" sz="3200" i="1" dirty="0" smtClean="0">
                <a:solidFill>
                  <a:schemeClr val="bg2">
                    <a:lumMod val="50000"/>
                  </a:schemeClr>
                </a:solidFill>
              </a:rPr>
              <a:t>1. Зграя з 7 дельфінів проплила 14 км. </a:t>
            </a:r>
          </a:p>
          <a:p>
            <a:pPr lvl="0"/>
            <a:r>
              <a:rPr lang="uk-UA" sz="3200" i="1" dirty="0" smtClean="0">
                <a:solidFill>
                  <a:schemeClr val="bg2">
                    <a:lumMod val="50000"/>
                  </a:schemeClr>
                </a:solidFill>
              </a:rPr>
              <a:t>Скільки кілометрів проплив кожен </a:t>
            </a:r>
          </a:p>
          <a:p>
            <a:pPr lvl="0"/>
            <a:r>
              <a:rPr lang="uk-UA" sz="3200" i="1" dirty="0" smtClean="0">
                <a:solidFill>
                  <a:schemeClr val="bg2">
                    <a:lumMod val="50000"/>
                  </a:schemeClr>
                </a:solidFill>
              </a:rPr>
              <a:t>дельфін ?</a:t>
            </a:r>
          </a:p>
          <a:p>
            <a:pPr lvl="0"/>
            <a:endParaRPr lang="ru-RU" sz="3200" dirty="0" smtClean="0">
              <a:solidFill>
                <a:schemeClr val="bg2">
                  <a:lumMod val="50000"/>
                </a:schemeClr>
              </a:solidFill>
            </a:endParaRPr>
          </a:p>
          <a:p>
            <a:pPr lvl="0"/>
            <a:r>
              <a:rPr lang="uk-UA" sz="3200" i="1" dirty="0" smtClean="0">
                <a:solidFill>
                  <a:schemeClr val="bg2">
                    <a:lumMod val="50000"/>
                  </a:schemeClr>
                </a:solidFill>
              </a:rPr>
              <a:t>2. У порт пливли 3 катери і на зустріч </a:t>
            </a:r>
          </a:p>
          <a:p>
            <a:pPr lvl="0"/>
            <a:r>
              <a:rPr lang="uk-UA" sz="3200" i="1" dirty="0" smtClean="0">
                <a:solidFill>
                  <a:schemeClr val="bg2">
                    <a:lumMod val="50000"/>
                  </a:schemeClr>
                </a:solidFill>
              </a:rPr>
              <a:t>їм – 5 катерів. Скільки катерів прибуло </a:t>
            </a:r>
          </a:p>
          <a:p>
            <a:pPr lvl="0"/>
            <a:r>
              <a:rPr lang="uk-UA" sz="3200" i="1" dirty="0" smtClean="0">
                <a:solidFill>
                  <a:schemeClr val="bg2">
                    <a:lumMod val="50000"/>
                  </a:schemeClr>
                </a:solidFill>
              </a:rPr>
              <a:t>в порт?</a:t>
            </a:r>
            <a:endParaRPr lang="ru-RU" sz="3200" dirty="0" smtClean="0">
              <a:solidFill>
                <a:schemeClr val="bg2">
                  <a:lumMod val="50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20870854">
            <a:off x="536314" y="1779967"/>
            <a:ext cx="7897932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3600" b="1" i="1" dirty="0" smtClean="0">
                <a:solidFill>
                  <a:schemeClr val="bg1"/>
                </a:solidFill>
              </a:rPr>
              <a:t>Дякую за увагу!</a:t>
            </a:r>
          </a:p>
          <a:p>
            <a:pPr algn="ctr"/>
            <a:endParaRPr lang="uk-UA" sz="3600" b="1" i="1" dirty="0" smtClean="0">
              <a:solidFill>
                <a:schemeClr val="bg1"/>
              </a:solidFill>
            </a:endParaRPr>
          </a:p>
          <a:p>
            <a:pPr algn="ctr"/>
            <a:r>
              <a:rPr lang="uk-UA" sz="3600" b="1" i="1" dirty="0" smtClean="0">
                <a:solidFill>
                  <a:schemeClr val="bg1"/>
                </a:solidFill>
              </a:rPr>
              <a:t>Підготувала та провела </a:t>
            </a:r>
          </a:p>
          <a:p>
            <a:pPr algn="ctr"/>
            <a:r>
              <a:rPr lang="uk-UA" sz="3600" b="1" i="1" dirty="0" smtClean="0">
                <a:solidFill>
                  <a:schemeClr val="bg1"/>
                </a:solidFill>
              </a:rPr>
              <a:t>вчитель математики</a:t>
            </a:r>
          </a:p>
          <a:p>
            <a:pPr algn="ctr"/>
            <a:r>
              <a:rPr lang="uk-UA" sz="3600" b="1" i="1" dirty="0" err="1" smtClean="0">
                <a:solidFill>
                  <a:schemeClr val="bg1"/>
                </a:solidFill>
              </a:rPr>
              <a:t>Тонконог</a:t>
            </a:r>
            <a:r>
              <a:rPr lang="uk-UA" sz="3600" b="1" i="1" dirty="0" smtClean="0">
                <a:solidFill>
                  <a:schemeClr val="bg1"/>
                </a:solidFill>
              </a:rPr>
              <a:t> Марина Олександрівна </a:t>
            </a:r>
            <a:endParaRPr lang="ru-RU" sz="36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 rot="2235220">
            <a:off x="428283" y="4459471"/>
            <a:ext cx="4318863" cy="1325995"/>
          </a:xfrm>
          <a:prstGeom prst="rect">
            <a:avLst/>
          </a:prstGeom>
          <a:solidFill>
            <a:schemeClr val="accent1">
              <a:alpha val="31000"/>
            </a:schemeClr>
          </a:solidFill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Скругленный прямоугольник 10"/>
          <p:cNvSpPr>
            <a:spLocks noChangeArrowheads="1"/>
          </p:cNvSpPr>
          <p:nvPr/>
        </p:nvSpPr>
        <p:spPr bwMode="auto">
          <a:xfrm>
            <a:off x="755650" y="1341438"/>
            <a:ext cx="7488238" cy="4752975"/>
          </a:xfrm>
          <a:prstGeom prst="roundRect">
            <a:avLst>
              <a:gd name="adj" fmla="val 1699"/>
            </a:avLst>
          </a:prstGeom>
          <a:solidFill>
            <a:schemeClr val="bg1">
              <a:alpha val="48000"/>
            </a:schemeClr>
          </a:solidFill>
          <a:ln w="25400" algn="ctr">
            <a:solidFill>
              <a:srgbClr val="FFFF99"/>
            </a:solidFill>
            <a:round/>
            <a:headEnd/>
            <a:tailEnd/>
          </a:ln>
        </p:spPr>
        <p:txBody>
          <a:bodyPr anchor="ctr"/>
          <a:lstStyle/>
          <a:p>
            <a:pPr lvl="0">
              <a:buFont typeface="Arial" pitchFamily="34" charset="0"/>
              <a:buChar char="―"/>
            </a:pPr>
            <a:r>
              <a:rPr lang="uk-UA" sz="3200" dirty="0" smtClean="0"/>
              <a:t>З чого складається дріб?</a:t>
            </a:r>
            <a:endParaRPr lang="ru-RU" sz="3200" dirty="0" smtClean="0"/>
          </a:p>
          <a:p>
            <a:pPr lvl="0">
              <a:buFont typeface="Arial" pitchFamily="34" charset="0"/>
              <a:buChar char="―"/>
            </a:pPr>
            <a:r>
              <a:rPr lang="uk-UA" sz="3200" dirty="0" smtClean="0"/>
              <a:t>Який дріб називається неправильним?</a:t>
            </a:r>
            <a:endParaRPr lang="ru-RU" sz="3200" dirty="0" smtClean="0"/>
          </a:p>
          <a:p>
            <a:pPr lvl="0">
              <a:buFont typeface="Arial" pitchFamily="34" charset="0"/>
              <a:buChar char="―"/>
            </a:pPr>
            <a:r>
              <a:rPr lang="uk-UA" sz="3200" dirty="0" smtClean="0"/>
              <a:t>Який дріб називається правильним?</a:t>
            </a:r>
            <a:endParaRPr lang="ru-RU" sz="3200" dirty="0" smtClean="0"/>
          </a:p>
          <a:p>
            <a:pPr lvl="0">
              <a:buFont typeface="Arial" pitchFamily="34" charset="0"/>
              <a:buChar char="―"/>
            </a:pPr>
            <a:r>
              <a:rPr lang="uk-UA" sz="3200" dirty="0" smtClean="0"/>
              <a:t>Яке число називають мішаним?</a:t>
            </a:r>
            <a:endParaRPr lang="ru-RU" sz="3200" dirty="0" smtClean="0"/>
          </a:p>
          <a:p>
            <a:pPr lvl="0">
              <a:buFont typeface="Arial" pitchFamily="34" charset="0"/>
              <a:buChar char="―"/>
            </a:pPr>
            <a:r>
              <a:rPr lang="uk-UA" sz="3200" dirty="0" smtClean="0"/>
              <a:t>Як додати два мішані числа?</a:t>
            </a:r>
            <a:endParaRPr lang="ru-RU" sz="3200" dirty="0" smtClean="0"/>
          </a:p>
          <a:p>
            <a:pPr lvl="0">
              <a:buFont typeface="Arial" pitchFamily="34" charset="0"/>
              <a:buChar char="―"/>
            </a:pPr>
            <a:r>
              <a:rPr lang="uk-UA" sz="3200" dirty="0" smtClean="0"/>
              <a:t>Як відняти два мішані числа?</a:t>
            </a:r>
            <a:endParaRPr lang="ru-RU" sz="3200" b="1" dirty="0"/>
          </a:p>
        </p:txBody>
      </p:sp>
      <p:sp>
        <p:nvSpPr>
          <p:cNvPr id="14348" name="Text Box 12"/>
          <p:cNvSpPr txBox="1">
            <a:spLocks noChangeArrowheads="1"/>
          </p:cNvSpPr>
          <p:nvPr/>
        </p:nvSpPr>
        <p:spPr bwMode="auto">
          <a:xfrm>
            <a:off x="467544" y="333375"/>
            <a:ext cx="676986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i="1" dirty="0" smtClean="0">
                <a:solidFill>
                  <a:srgbClr val="FFFF99"/>
                </a:solidFill>
              </a:rPr>
              <a:t>І етап </a:t>
            </a:r>
            <a:endParaRPr lang="ru-RU" sz="4000" b="1" dirty="0">
              <a:solidFill>
                <a:srgbClr val="FFFF99"/>
              </a:solidFill>
              <a:latin typeface="Century Gothic" panose="020B0502020202020204" pitchFamily="34" charset="0"/>
            </a:endParaRPr>
          </a:p>
        </p:txBody>
      </p:sp>
      <p:grpSp>
        <p:nvGrpSpPr>
          <p:cNvPr id="14349" name="Группа 5"/>
          <p:cNvGrpSpPr>
            <a:grpSpLocks/>
          </p:cNvGrpSpPr>
          <p:nvPr/>
        </p:nvGrpSpPr>
        <p:grpSpPr bwMode="auto">
          <a:xfrm rot="8408149">
            <a:off x="7531100" y="109538"/>
            <a:ext cx="1062038" cy="1795462"/>
            <a:chOff x="6228184" y="4365104"/>
            <a:chExt cx="984684" cy="1662220"/>
          </a:xfrm>
        </p:grpSpPr>
        <p:sp>
          <p:nvSpPr>
            <p:cNvPr id="7" name="Овал 6"/>
            <p:cNvSpPr>
              <a:spLocks noChangeArrowheads="1"/>
            </p:cNvSpPr>
            <p:nvPr/>
          </p:nvSpPr>
          <p:spPr bwMode="auto">
            <a:xfrm>
              <a:off x="6228184" y="4365104"/>
              <a:ext cx="432048" cy="432048"/>
            </a:xfrm>
            <a:prstGeom prst="ellipse">
              <a:avLst/>
            </a:prstGeom>
            <a:solidFill>
              <a:schemeClr val="bg1">
                <a:alpha val="45000"/>
              </a:schemeClr>
            </a:solidFill>
            <a:ln w="25400" algn="ctr">
              <a:solidFill>
                <a:srgbClr val="FFFF99"/>
              </a:solidFill>
              <a:round/>
              <a:headEnd/>
              <a:tailEnd/>
            </a:ln>
          </p:spPr>
          <p:txBody>
            <a:bodyPr rot="10800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chemeClr val="dk1"/>
                </a:solidFill>
                <a:latin typeface="+mn-lt"/>
                <a:cs typeface="+mn-cs"/>
              </a:endParaRPr>
            </a:p>
          </p:txBody>
        </p:sp>
        <p:sp>
          <p:nvSpPr>
            <p:cNvPr id="8" name="Овал 7"/>
            <p:cNvSpPr>
              <a:spLocks noChangeArrowheads="1"/>
            </p:cNvSpPr>
            <p:nvPr/>
          </p:nvSpPr>
          <p:spPr bwMode="auto">
            <a:xfrm>
              <a:off x="6844444" y="5290476"/>
              <a:ext cx="368424" cy="368424"/>
            </a:xfrm>
            <a:prstGeom prst="ellipse">
              <a:avLst/>
            </a:prstGeom>
            <a:solidFill>
              <a:schemeClr val="bg1">
                <a:alpha val="45000"/>
              </a:schemeClr>
            </a:solidFill>
            <a:ln w="25400" algn="ctr">
              <a:solidFill>
                <a:srgbClr val="FFFF99"/>
              </a:solidFill>
              <a:round/>
              <a:headEnd/>
              <a:tailEnd/>
            </a:ln>
          </p:spPr>
          <p:txBody>
            <a:bodyPr rot="10800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chemeClr val="dk1"/>
                </a:solidFill>
                <a:latin typeface="+mn-lt"/>
                <a:cs typeface="+mn-cs"/>
              </a:endParaRPr>
            </a:p>
          </p:txBody>
        </p:sp>
        <p:sp>
          <p:nvSpPr>
            <p:cNvPr id="9" name="Овал 8"/>
            <p:cNvSpPr>
              <a:spLocks noChangeArrowheads="1"/>
            </p:cNvSpPr>
            <p:nvPr/>
          </p:nvSpPr>
          <p:spPr bwMode="auto">
            <a:xfrm>
              <a:off x="6508131" y="5843112"/>
              <a:ext cx="184212" cy="184212"/>
            </a:xfrm>
            <a:prstGeom prst="ellipse">
              <a:avLst/>
            </a:prstGeom>
            <a:solidFill>
              <a:schemeClr val="bg1">
                <a:alpha val="45000"/>
              </a:schemeClr>
            </a:solidFill>
            <a:ln w="25400" algn="ctr">
              <a:solidFill>
                <a:srgbClr val="FFFF99"/>
              </a:solidFill>
              <a:round/>
              <a:headEnd/>
              <a:tailEnd/>
            </a:ln>
          </p:spPr>
          <p:txBody>
            <a:bodyPr rot="10800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chemeClr val="dk1"/>
                </a:solidFill>
                <a:latin typeface="+mn-lt"/>
                <a:cs typeface="+mn-cs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2\Desktop\863758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1520" y="260648"/>
            <a:ext cx="856895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8000" b="1" dirty="0" smtClean="0">
                <a:latin typeface="Gabriola" pitchFamily="82" charset="0"/>
              </a:rPr>
              <a:t>ІІ етап </a:t>
            </a:r>
            <a:endParaRPr lang="ru-RU" sz="8000" dirty="0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 bwMode="auto">
          <a:xfrm rot="21089450">
            <a:off x="425494" y="2227577"/>
            <a:ext cx="843005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ru-RU" sz="10000" b="1" i="1" dirty="0" err="1" smtClean="0">
                <a:solidFill>
                  <a:schemeClr val="bg2">
                    <a:lumMod val="50000"/>
                  </a:schemeClr>
                </a:solidFill>
                <a:latin typeface="Gabriola" pitchFamily="82" charset="0"/>
              </a:rPr>
              <a:t>Острів</a:t>
            </a:r>
            <a:r>
              <a:rPr lang="ru-RU" sz="10000" b="1" i="1" dirty="0" smtClean="0">
                <a:solidFill>
                  <a:schemeClr val="bg2">
                    <a:lumMod val="50000"/>
                  </a:schemeClr>
                </a:solidFill>
                <a:latin typeface="Gabriola" pitchFamily="82" charset="0"/>
              </a:rPr>
              <a:t> </a:t>
            </a:r>
          </a:p>
          <a:p>
            <a:pPr marL="342900" lvl="0" indent="-342900" algn="ctr">
              <a:spcBef>
                <a:spcPct val="20000"/>
              </a:spcBef>
            </a:pPr>
            <a:r>
              <a:rPr lang="ru-RU" sz="10000" b="1" i="1" dirty="0" smtClean="0">
                <a:solidFill>
                  <a:schemeClr val="bg2">
                    <a:lumMod val="50000"/>
                  </a:schemeClr>
                </a:solidFill>
                <a:latin typeface="Gabriola" pitchFamily="82" charset="0"/>
              </a:rPr>
              <a:t>«Чисел»</a:t>
            </a:r>
            <a:endParaRPr kumimoji="0" lang="ru-RU" sz="10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Gabriola" pitchFamily="82" charset="0"/>
              <a:cs typeface="+mn-cs"/>
            </a:endParaRPr>
          </a:p>
        </p:txBody>
      </p:sp>
      <p:pic>
        <p:nvPicPr>
          <p:cNvPr id="8" name="Picture 6" descr="C:\Users\2\Desktop\20_sunduk-320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5085184"/>
            <a:ext cx="2057371" cy="1800200"/>
          </a:xfrm>
          <a:prstGeom prst="rect">
            <a:avLst/>
          </a:prstGeom>
          <a:noFill/>
        </p:spPr>
      </p:pic>
      <p:pic>
        <p:nvPicPr>
          <p:cNvPr id="3075" name="Picture 3" descr="C:\Users\2\Desktop\gnome-834871_960_720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4743857"/>
            <a:ext cx="1594416" cy="2114143"/>
          </a:xfrm>
          <a:prstGeom prst="rect">
            <a:avLst/>
          </a:prstGeom>
          <a:noFill/>
        </p:spPr>
      </p:pic>
      <p:pic>
        <p:nvPicPr>
          <p:cNvPr id="3076" name="Picture 4" descr="C:\Users\2\Desktop\1372574808_gnom3b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20272" y="332656"/>
            <a:ext cx="1409802" cy="2531889"/>
          </a:xfrm>
          <a:prstGeom prst="rect">
            <a:avLst/>
          </a:prstGeom>
          <a:noFill/>
        </p:spPr>
      </p:pic>
      <p:pic>
        <p:nvPicPr>
          <p:cNvPr id="3077" name="Picture 5" descr="C:\Users\2\Desktop\1372610663_gnom6b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520" y="692696"/>
            <a:ext cx="1606549" cy="25151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3554" name="Picture 2" descr="C:\Users\2\Desktop\930f19d84c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67544" y="1268760"/>
            <a:ext cx="8280920" cy="54784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endParaRPr lang="uk-UA" dirty="0" smtClean="0"/>
          </a:p>
          <a:p>
            <a:pPr algn="ctr"/>
            <a:r>
              <a:rPr lang="uk-UA" sz="3600" i="1" dirty="0" smtClean="0"/>
              <a:t> </a:t>
            </a:r>
            <a:r>
              <a:rPr lang="uk-UA" sz="3600" dirty="0" smtClean="0"/>
              <a:t>На землі живе птах, який безпомилково складає прогноз погоди на літо. Він будує гнізда у вигляді зрізаного конуса. Якщо споруда висока, літо буде дощове, якщо низьке – посушливе. Зроби перетворення  і знатимеш назву цього птаха. Перетворіть </a:t>
            </a:r>
            <a:endParaRPr lang="ru-RU" sz="3600" dirty="0" smtClean="0"/>
          </a:p>
          <a:p>
            <a:pPr algn="ctr">
              <a:buNone/>
            </a:pPr>
            <a:endParaRPr lang="uk-UA" sz="4400" i="1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332656"/>
            <a:ext cx="842493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6000" b="1" dirty="0" smtClean="0">
                <a:latin typeface="Gabriola" pitchFamily="82" charset="0"/>
              </a:rPr>
              <a:t>ІІ етап 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23" name="Содержимое 22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3554" name="Picture 2" descr="C:\Users\2\Desktop\930f19d84c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23528" y="-27384"/>
            <a:ext cx="842493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6000" b="1" dirty="0" smtClean="0">
                <a:latin typeface="Gabriola" pitchFamily="82" charset="0"/>
              </a:rPr>
              <a:t>ІІ етап </a:t>
            </a:r>
            <a:endParaRPr lang="ru-RU" sz="6000" dirty="0"/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67744" y="980728"/>
            <a:ext cx="288032" cy="588961"/>
          </a:xfrm>
          <a:prstGeom prst="rect">
            <a:avLst/>
          </a:prstGeom>
          <a:noFill/>
        </p:spPr>
      </p:pic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67744" y="1687911"/>
            <a:ext cx="288032" cy="588961"/>
          </a:xfrm>
          <a:prstGeom prst="rect">
            <a:avLst/>
          </a:prstGeom>
          <a:noFill/>
        </p:spPr>
      </p:pic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67744" y="2348880"/>
            <a:ext cx="290660" cy="504056"/>
          </a:xfrm>
          <a:prstGeom prst="rect">
            <a:avLst/>
          </a:prstGeom>
          <a:noFill/>
        </p:spPr>
      </p:pic>
      <p:sp>
        <p:nvSpPr>
          <p:cNvPr id="2059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95736" y="3068960"/>
            <a:ext cx="371604" cy="504056"/>
          </a:xfrm>
          <a:prstGeom prst="rect">
            <a:avLst/>
          </a:prstGeom>
          <a:noFill/>
        </p:spPr>
      </p:pic>
      <p:sp>
        <p:nvSpPr>
          <p:cNvPr id="2061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02960" y="3704136"/>
            <a:ext cx="252816" cy="516952"/>
          </a:xfrm>
          <a:prstGeom prst="rect">
            <a:avLst/>
          </a:prstGeom>
          <a:noFill/>
        </p:spPr>
      </p:pic>
      <p:sp>
        <p:nvSpPr>
          <p:cNvPr id="2063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67744" y="4365104"/>
            <a:ext cx="246509" cy="504056"/>
          </a:xfrm>
          <a:prstGeom prst="rect">
            <a:avLst/>
          </a:prstGeom>
          <a:noFill/>
        </p:spPr>
      </p:pic>
      <p:sp>
        <p:nvSpPr>
          <p:cNvPr id="2065" name="Rectangle 1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64" name="Picture 16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95736" y="5003194"/>
            <a:ext cx="432048" cy="586046"/>
          </a:xfrm>
          <a:prstGeom prst="rect">
            <a:avLst/>
          </a:prstGeom>
          <a:noFill/>
        </p:spPr>
      </p:pic>
      <p:graphicFrame>
        <p:nvGraphicFramePr>
          <p:cNvPr id="24" name="Таблица 23"/>
          <p:cNvGraphicFramePr>
            <a:graphicFrameLocks noGrp="1"/>
          </p:cNvGraphicFramePr>
          <p:nvPr/>
        </p:nvGraphicFramePr>
        <p:xfrm>
          <a:off x="1403648" y="908720"/>
          <a:ext cx="1391816" cy="543146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95908"/>
                <a:gridCol w="695908"/>
              </a:tblGrid>
              <a:tr h="678933">
                <a:tc>
                  <a:txBody>
                    <a:bodyPr/>
                    <a:lstStyle/>
                    <a:p>
                      <a:pPr algn="ctr"/>
                      <a:r>
                        <a:rPr lang="uk-UA" sz="3600" b="1" i="1" dirty="0" smtClean="0">
                          <a:solidFill>
                            <a:srgbClr val="FF0000"/>
                          </a:solidFill>
                          <a:cs typeface="Gautami" pitchFamily="34" charset="0"/>
                        </a:rPr>
                        <a:t>Г</a:t>
                      </a:r>
                      <a:endParaRPr lang="ru-RU" sz="3600" b="1" i="1" dirty="0">
                        <a:solidFill>
                          <a:srgbClr val="FF0000"/>
                        </a:solidFill>
                        <a:cs typeface="Gautam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8933">
                <a:tc>
                  <a:txBody>
                    <a:bodyPr/>
                    <a:lstStyle/>
                    <a:p>
                      <a:pPr algn="ctr"/>
                      <a:r>
                        <a:rPr lang="uk-UA" sz="3600" b="1" i="1" dirty="0" smtClean="0">
                          <a:solidFill>
                            <a:srgbClr val="FF0000"/>
                          </a:solidFill>
                          <a:cs typeface="Gautami" pitchFamily="34" charset="0"/>
                        </a:rPr>
                        <a:t>Н</a:t>
                      </a:r>
                      <a:endParaRPr lang="ru-RU" sz="3600" b="1" i="1" dirty="0">
                        <a:solidFill>
                          <a:srgbClr val="FF0000"/>
                        </a:solidFill>
                        <a:cs typeface="Gautam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8933">
                <a:tc>
                  <a:txBody>
                    <a:bodyPr/>
                    <a:lstStyle/>
                    <a:p>
                      <a:pPr algn="ctr"/>
                      <a:r>
                        <a:rPr lang="uk-UA" sz="3600" b="1" i="1" dirty="0" smtClean="0">
                          <a:solidFill>
                            <a:srgbClr val="FF0000"/>
                          </a:solidFill>
                          <a:cs typeface="Gautami" pitchFamily="34" charset="0"/>
                        </a:rPr>
                        <a:t>М</a:t>
                      </a:r>
                      <a:endParaRPr lang="ru-RU" sz="3600" b="1" i="1" dirty="0">
                        <a:solidFill>
                          <a:srgbClr val="FF0000"/>
                        </a:solidFill>
                        <a:cs typeface="Gautam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8933">
                <a:tc>
                  <a:txBody>
                    <a:bodyPr/>
                    <a:lstStyle/>
                    <a:p>
                      <a:pPr algn="ctr"/>
                      <a:r>
                        <a:rPr lang="uk-UA" sz="3600" b="1" i="1" dirty="0" smtClean="0">
                          <a:solidFill>
                            <a:srgbClr val="FF0000"/>
                          </a:solidFill>
                          <a:cs typeface="Gautami" pitchFamily="34" charset="0"/>
                        </a:rPr>
                        <a:t>І</a:t>
                      </a:r>
                      <a:endParaRPr lang="ru-RU" sz="3600" b="1" i="1" dirty="0">
                        <a:solidFill>
                          <a:srgbClr val="FF0000"/>
                        </a:solidFill>
                        <a:cs typeface="Gautam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8933">
                <a:tc>
                  <a:txBody>
                    <a:bodyPr/>
                    <a:lstStyle/>
                    <a:p>
                      <a:pPr algn="ctr"/>
                      <a:r>
                        <a:rPr lang="uk-UA" sz="3600" b="1" i="1" dirty="0" smtClean="0">
                          <a:solidFill>
                            <a:srgbClr val="FF0000"/>
                          </a:solidFill>
                          <a:cs typeface="Gautami" pitchFamily="34" charset="0"/>
                        </a:rPr>
                        <a:t>Л</a:t>
                      </a:r>
                      <a:endParaRPr lang="ru-RU" sz="3600" b="1" i="1" dirty="0">
                        <a:solidFill>
                          <a:srgbClr val="FF0000"/>
                        </a:solidFill>
                        <a:cs typeface="Gautam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8933">
                <a:tc>
                  <a:txBody>
                    <a:bodyPr/>
                    <a:lstStyle/>
                    <a:p>
                      <a:pPr algn="ctr"/>
                      <a:r>
                        <a:rPr lang="uk-UA" sz="3600" b="1" i="1" dirty="0" smtClean="0">
                          <a:solidFill>
                            <a:srgbClr val="FF0000"/>
                          </a:solidFill>
                          <a:cs typeface="Gautami" pitchFamily="34" charset="0"/>
                        </a:rPr>
                        <a:t>Ф</a:t>
                      </a:r>
                      <a:endParaRPr lang="ru-RU" sz="3600" b="1" i="1" dirty="0">
                        <a:solidFill>
                          <a:srgbClr val="FF0000"/>
                        </a:solidFill>
                        <a:cs typeface="Gautam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8933">
                <a:tc>
                  <a:txBody>
                    <a:bodyPr/>
                    <a:lstStyle/>
                    <a:p>
                      <a:pPr algn="ctr"/>
                      <a:r>
                        <a:rPr lang="uk-UA" sz="3600" b="1" i="1" dirty="0" smtClean="0">
                          <a:solidFill>
                            <a:srgbClr val="FF0000"/>
                          </a:solidFill>
                          <a:cs typeface="Gautami" pitchFamily="34" charset="0"/>
                        </a:rPr>
                        <a:t>А</a:t>
                      </a:r>
                      <a:endParaRPr lang="ru-RU" sz="3600" b="1" i="1" dirty="0">
                        <a:solidFill>
                          <a:srgbClr val="FF0000"/>
                        </a:solidFill>
                        <a:cs typeface="Gautam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8933">
                <a:tc>
                  <a:txBody>
                    <a:bodyPr/>
                    <a:lstStyle/>
                    <a:p>
                      <a:pPr algn="ctr"/>
                      <a:r>
                        <a:rPr lang="uk-UA" sz="3600" b="1" i="1" dirty="0" smtClean="0">
                          <a:solidFill>
                            <a:srgbClr val="FF0000"/>
                          </a:solidFill>
                          <a:cs typeface="Gautami" pitchFamily="34" charset="0"/>
                        </a:rPr>
                        <a:t>О</a:t>
                      </a:r>
                      <a:endParaRPr lang="ru-RU" sz="3600" b="1" i="1" dirty="0">
                        <a:solidFill>
                          <a:srgbClr val="FF0000"/>
                        </a:solidFill>
                        <a:cs typeface="Gautam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067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66" name="Picture 18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67744" y="5720359"/>
            <a:ext cx="288032" cy="588961"/>
          </a:xfrm>
          <a:prstGeom prst="rect">
            <a:avLst/>
          </a:prstGeom>
          <a:noFill/>
        </p:spPr>
      </p:pic>
      <p:graphicFrame>
        <p:nvGraphicFramePr>
          <p:cNvPr id="27" name="Таблица 26"/>
          <p:cNvGraphicFramePr>
            <a:graphicFrameLocks noGrp="1"/>
          </p:cNvGraphicFramePr>
          <p:nvPr/>
        </p:nvGraphicFramePr>
        <p:xfrm>
          <a:off x="5580112" y="980728"/>
          <a:ext cx="1391816" cy="543146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95908"/>
                <a:gridCol w="695908"/>
              </a:tblGrid>
              <a:tr h="678933">
                <a:tc>
                  <a:txBody>
                    <a:bodyPr/>
                    <a:lstStyle/>
                    <a:p>
                      <a:pPr algn="ctr"/>
                      <a:endParaRPr lang="ru-RU" sz="3600" b="1" i="1" dirty="0">
                        <a:solidFill>
                          <a:srgbClr val="FF0000"/>
                        </a:solidFill>
                        <a:cs typeface="Gautam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b="0" dirty="0" smtClean="0"/>
                        <a:t>33</a:t>
                      </a:r>
                      <a:endParaRPr lang="ru-RU" b="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8933">
                <a:tc>
                  <a:txBody>
                    <a:bodyPr/>
                    <a:lstStyle/>
                    <a:p>
                      <a:pPr algn="ctr"/>
                      <a:endParaRPr lang="ru-RU" sz="3600" b="1" i="1" dirty="0">
                        <a:solidFill>
                          <a:srgbClr val="FF0000"/>
                        </a:solidFill>
                        <a:cs typeface="Gautam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8933">
                <a:tc>
                  <a:txBody>
                    <a:bodyPr/>
                    <a:lstStyle/>
                    <a:p>
                      <a:pPr algn="ctr"/>
                      <a:endParaRPr lang="ru-RU" sz="3600" b="1" i="1" dirty="0">
                        <a:solidFill>
                          <a:srgbClr val="FF0000"/>
                        </a:solidFill>
                        <a:cs typeface="Gautam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8933">
                <a:tc>
                  <a:txBody>
                    <a:bodyPr/>
                    <a:lstStyle/>
                    <a:p>
                      <a:pPr algn="ctr"/>
                      <a:endParaRPr lang="ru-RU" sz="3600" b="1" i="1" dirty="0">
                        <a:solidFill>
                          <a:srgbClr val="FF0000"/>
                        </a:solidFill>
                        <a:cs typeface="Gautam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8933">
                <a:tc>
                  <a:txBody>
                    <a:bodyPr/>
                    <a:lstStyle/>
                    <a:p>
                      <a:pPr algn="ctr"/>
                      <a:endParaRPr lang="ru-RU" sz="3600" b="1" i="1" dirty="0">
                        <a:solidFill>
                          <a:srgbClr val="FF0000"/>
                        </a:solidFill>
                        <a:cs typeface="Gautam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8933">
                <a:tc>
                  <a:txBody>
                    <a:bodyPr/>
                    <a:lstStyle/>
                    <a:p>
                      <a:pPr algn="ctr"/>
                      <a:endParaRPr lang="ru-RU" sz="3600" b="1" i="1" dirty="0">
                        <a:solidFill>
                          <a:srgbClr val="FF0000"/>
                        </a:solidFill>
                        <a:cs typeface="Gautam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8933">
                <a:tc>
                  <a:txBody>
                    <a:bodyPr/>
                    <a:lstStyle/>
                    <a:p>
                      <a:pPr algn="ctr"/>
                      <a:endParaRPr lang="ru-RU" sz="3600" b="1" i="1" dirty="0">
                        <a:solidFill>
                          <a:srgbClr val="FF0000"/>
                        </a:solidFill>
                        <a:cs typeface="Gautam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8933">
                <a:tc>
                  <a:txBody>
                    <a:bodyPr/>
                    <a:lstStyle/>
                    <a:p>
                      <a:pPr algn="ctr"/>
                      <a:endParaRPr lang="ru-RU" sz="3600" b="1" i="1" dirty="0">
                        <a:solidFill>
                          <a:srgbClr val="FF0000"/>
                        </a:solidFill>
                        <a:cs typeface="Gautam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069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68" name="Picture 20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72200" y="1772816"/>
            <a:ext cx="432048" cy="535661"/>
          </a:xfrm>
          <a:prstGeom prst="rect">
            <a:avLst/>
          </a:prstGeom>
          <a:noFill/>
        </p:spPr>
      </p:pic>
      <p:sp>
        <p:nvSpPr>
          <p:cNvPr id="2071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70" name="Picture 22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46445" y="2420888"/>
            <a:ext cx="529811" cy="504056"/>
          </a:xfrm>
          <a:prstGeom prst="rect">
            <a:avLst/>
          </a:prstGeom>
          <a:noFill/>
        </p:spPr>
      </p:pic>
      <p:sp>
        <p:nvSpPr>
          <p:cNvPr id="2073" name="Rectangle 2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72" name="Picture 24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72200" y="3068960"/>
            <a:ext cx="432048" cy="535661"/>
          </a:xfrm>
          <a:prstGeom prst="rect">
            <a:avLst/>
          </a:prstGeom>
          <a:noFill/>
        </p:spPr>
      </p:pic>
      <p:sp>
        <p:nvSpPr>
          <p:cNvPr id="2075" name="Rectangle 2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74" name="Picture 26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72200" y="3717032"/>
            <a:ext cx="432048" cy="535661"/>
          </a:xfrm>
          <a:prstGeom prst="rect">
            <a:avLst/>
          </a:prstGeom>
          <a:noFill/>
        </p:spPr>
      </p:pic>
      <p:sp>
        <p:nvSpPr>
          <p:cNvPr id="2077" name="Rectangle 2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76" name="Picture 28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44208" y="4437112"/>
            <a:ext cx="288032" cy="512473"/>
          </a:xfrm>
          <a:prstGeom prst="rect">
            <a:avLst/>
          </a:prstGeom>
          <a:noFill/>
        </p:spPr>
      </p:pic>
      <p:sp>
        <p:nvSpPr>
          <p:cNvPr id="2079" name="Rectangle 3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78" name="Picture 30"/>
          <p:cNvPicPr>
            <a:picLocks noChangeAspect="1" noChangeArrowheads="1"/>
          </p:cNvPicPr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44208" y="5085185"/>
            <a:ext cx="323773" cy="576064"/>
          </a:xfrm>
          <a:prstGeom prst="rect">
            <a:avLst/>
          </a:prstGeom>
          <a:noFill/>
        </p:spPr>
      </p:pic>
      <p:sp>
        <p:nvSpPr>
          <p:cNvPr id="2081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80" name="Picture 32"/>
          <p:cNvPicPr>
            <a:picLocks noChangeAspect="1" noChangeArrowheads="1"/>
          </p:cNvPicPr>
          <p:nvPr/>
        </p:nvPicPr>
        <p:blipFill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44208" y="5805264"/>
            <a:ext cx="288032" cy="512473"/>
          </a:xfrm>
          <a:prstGeom prst="rect">
            <a:avLst/>
          </a:prstGeom>
          <a:noFill/>
        </p:spPr>
      </p:pic>
      <p:sp>
        <p:nvSpPr>
          <p:cNvPr id="42" name="Прямоугольник 41"/>
          <p:cNvSpPr/>
          <p:nvPr/>
        </p:nvSpPr>
        <p:spPr>
          <a:xfrm>
            <a:off x="5652120" y="836712"/>
            <a:ext cx="50645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5400" b="1" i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cs typeface="Gautami" pitchFamily="34" charset="0"/>
              </a:rPr>
              <a:t>Ф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5721729" y="1569566"/>
            <a:ext cx="50645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Л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5724128" y="2204864"/>
            <a:ext cx="50645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А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5721729" y="2924944"/>
            <a:ext cx="50645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М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5721729" y="3573016"/>
            <a:ext cx="50645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І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5721729" y="4233862"/>
            <a:ext cx="50645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Н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5721729" y="4941168"/>
            <a:ext cx="50645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Г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5724128" y="5589240"/>
            <a:ext cx="50645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43" grpId="0"/>
      <p:bldP spid="46" grpId="0"/>
      <p:bldP spid="47" grpId="0"/>
      <p:bldP spid="48" grpId="0"/>
      <p:bldP spid="49" grpId="0"/>
      <p:bldP spid="50" grpId="0"/>
      <p:bldP spid="5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C:\Users\2\Desktop\863758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908573" y="188640"/>
            <a:ext cx="7418442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uk-UA" sz="2400" b="1" i="1" dirty="0" smtClean="0"/>
              <a:t>Рожеві фламінго – птахи надзвичайної краси. </a:t>
            </a:r>
          </a:p>
          <a:p>
            <a:pPr algn="ctr"/>
            <a:r>
              <a:rPr lang="uk-UA" sz="2400" b="1" i="1" dirty="0" smtClean="0"/>
              <a:t>З ними ви зможете познайомитись, </a:t>
            </a:r>
          </a:p>
          <a:p>
            <a:pPr algn="ctr"/>
            <a:r>
              <a:rPr lang="uk-UA" sz="2400" b="1" i="1" dirty="0" smtClean="0"/>
              <a:t>якщо відвідаєте заповідник «</a:t>
            </a:r>
            <a:r>
              <a:rPr lang="uk-UA" sz="2400" b="1" i="1" dirty="0" err="1" smtClean="0"/>
              <a:t>Асканія</a:t>
            </a:r>
            <a:r>
              <a:rPr lang="uk-UA" sz="2400" b="1" i="1" dirty="0" smtClean="0"/>
              <a:t> Нова»</a:t>
            </a:r>
            <a:endParaRPr lang="ru-RU" sz="2400" b="1" i="1" dirty="0" smtClean="0"/>
          </a:p>
          <a:p>
            <a:endParaRPr lang="ru-RU" dirty="0"/>
          </a:p>
        </p:txBody>
      </p:sp>
      <p:pic>
        <p:nvPicPr>
          <p:cNvPr id="28675" name="Picture 3" descr="C:\Users\2\Desktop\Без названия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1484784"/>
            <a:ext cx="2400300" cy="1905000"/>
          </a:xfrm>
          <a:prstGeom prst="rect">
            <a:avLst/>
          </a:prstGeom>
          <a:noFill/>
        </p:spPr>
      </p:pic>
      <p:pic>
        <p:nvPicPr>
          <p:cNvPr id="28676" name="Picture 4" descr="C:\Users\2\Desktop\3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3501008"/>
            <a:ext cx="4736527" cy="2664296"/>
          </a:xfrm>
          <a:prstGeom prst="rect">
            <a:avLst/>
          </a:prstGeom>
          <a:noFill/>
        </p:spPr>
      </p:pic>
      <p:pic>
        <p:nvPicPr>
          <p:cNvPr id="28677" name="Picture 5" descr="C:\Users\2\Desktop\maxresdefaul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32040" y="1556792"/>
            <a:ext cx="2790106" cy="1569435"/>
          </a:xfrm>
          <a:prstGeom prst="rect">
            <a:avLst/>
          </a:prstGeom>
          <a:noFill/>
        </p:spPr>
      </p:pic>
      <p:pic>
        <p:nvPicPr>
          <p:cNvPr id="28678" name="Picture 6" descr="C:\Users\2\Desktop\99517092_rozov_flamingo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64088" y="3573016"/>
            <a:ext cx="3550568" cy="27429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 rot="2235220">
            <a:off x="428283" y="4459471"/>
            <a:ext cx="4318863" cy="1325995"/>
          </a:xfrm>
          <a:prstGeom prst="rect">
            <a:avLst/>
          </a:prstGeom>
          <a:solidFill>
            <a:schemeClr val="accent1">
              <a:alpha val="31000"/>
            </a:schemeClr>
          </a:solidFill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2" name="Группа 5"/>
          <p:cNvGrpSpPr>
            <a:grpSpLocks/>
          </p:cNvGrpSpPr>
          <p:nvPr/>
        </p:nvGrpSpPr>
        <p:grpSpPr bwMode="auto">
          <a:xfrm rot="8408149">
            <a:off x="7531100" y="109538"/>
            <a:ext cx="1062038" cy="1795462"/>
            <a:chOff x="6228184" y="4365104"/>
            <a:chExt cx="984684" cy="1662220"/>
          </a:xfrm>
        </p:grpSpPr>
        <p:sp>
          <p:nvSpPr>
            <p:cNvPr id="7" name="Овал 6"/>
            <p:cNvSpPr>
              <a:spLocks noChangeArrowheads="1"/>
            </p:cNvSpPr>
            <p:nvPr/>
          </p:nvSpPr>
          <p:spPr bwMode="auto">
            <a:xfrm>
              <a:off x="6228184" y="4365104"/>
              <a:ext cx="432048" cy="432048"/>
            </a:xfrm>
            <a:prstGeom prst="ellipse">
              <a:avLst/>
            </a:prstGeom>
            <a:solidFill>
              <a:schemeClr val="bg1">
                <a:alpha val="45000"/>
              </a:schemeClr>
            </a:solidFill>
            <a:ln w="25400" algn="ctr">
              <a:solidFill>
                <a:srgbClr val="FFFF99"/>
              </a:solidFill>
              <a:round/>
              <a:headEnd/>
              <a:tailEnd/>
            </a:ln>
          </p:spPr>
          <p:txBody>
            <a:bodyPr rot="10800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chemeClr val="dk1"/>
                </a:solidFill>
                <a:latin typeface="+mn-lt"/>
                <a:cs typeface="+mn-cs"/>
              </a:endParaRPr>
            </a:p>
          </p:txBody>
        </p:sp>
        <p:sp>
          <p:nvSpPr>
            <p:cNvPr id="8" name="Овал 7"/>
            <p:cNvSpPr>
              <a:spLocks noChangeArrowheads="1"/>
            </p:cNvSpPr>
            <p:nvPr/>
          </p:nvSpPr>
          <p:spPr bwMode="auto">
            <a:xfrm>
              <a:off x="6844444" y="5290476"/>
              <a:ext cx="368424" cy="368424"/>
            </a:xfrm>
            <a:prstGeom prst="ellipse">
              <a:avLst/>
            </a:prstGeom>
            <a:solidFill>
              <a:schemeClr val="bg1">
                <a:alpha val="45000"/>
              </a:schemeClr>
            </a:solidFill>
            <a:ln w="25400" algn="ctr">
              <a:solidFill>
                <a:srgbClr val="FFFF99"/>
              </a:solidFill>
              <a:round/>
              <a:headEnd/>
              <a:tailEnd/>
            </a:ln>
          </p:spPr>
          <p:txBody>
            <a:bodyPr rot="10800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chemeClr val="dk1"/>
                </a:solidFill>
                <a:latin typeface="+mn-lt"/>
                <a:cs typeface="+mn-cs"/>
              </a:endParaRPr>
            </a:p>
          </p:txBody>
        </p:sp>
        <p:sp>
          <p:nvSpPr>
            <p:cNvPr id="9" name="Овал 8"/>
            <p:cNvSpPr>
              <a:spLocks noChangeArrowheads="1"/>
            </p:cNvSpPr>
            <p:nvPr/>
          </p:nvSpPr>
          <p:spPr bwMode="auto">
            <a:xfrm>
              <a:off x="6508131" y="5843112"/>
              <a:ext cx="184212" cy="184212"/>
            </a:xfrm>
            <a:prstGeom prst="ellipse">
              <a:avLst/>
            </a:prstGeom>
            <a:solidFill>
              <a:schemeClr val="bg1">
                <a:alpha val="45000"/>
              </a:schemeClr>
            </a:solidFill>
            <a:ln w="25400" algn="ctr">
              <a:solidFill>
                <a:srgbClr val="FFFF99"/>
              </a:solidFill>
              <a:round/>
              <a:headEnd/>
              <a:tailEnd/>
            </a:ln>
          </p:spPr>
          <p:txBody>
            <a:bodyPr rot="1080000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solidFill>
                  <a:schemeClr val="dk1"/>
                </a:solidFill>
                <a:latin typeface="+mn-lt"/>
                <a:cs typeface="+mn-cs"/>
              </a:endParaRPr>
            </a:p>
          </p:txBody>
        </p:sp>
      </p:grpSp>
      <p:pic>
        <p:nvPicPr>
          <p:cNvPr id="4098" name="Picture 2" descr="C:\Users\2\Desktop\930f19d84c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4348" name="Text Box 12"/>
          <p:cNvSpPr txBox="1">
            <a:spLocks noChangeArrowheads="1"/>
          </p:cNvSpPr>
          <p:nvPr/>
        </p:nvSpPr>
        <p:spPr bwMode="auto">
          <a:xfrm>
            <a:off x="467544" y="333375"/>
            <a:ext cx="813690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i="1" dirty="0" smtClean="0"/>
              <a:t>ІІ етап</a:t>
            </a:r>
            <a:endParaRPr lang="ru-RU" sz="4000" b="1" dirty="0">
              <a:latin typeface="Century Gothic" panose="020B0502020202020204" pitchFamily="34" charset="0"/>
            </a:endParaRPr>
          </a:p>
        </p:txBody>
      </p:sp>
      <p:sp>
        <p:nvSpPr>
          <p:cNvPr id="11" name="Скругленный прямоугольник 10"/>
          <p:cNvSpPr>
            <a:spLocks noChangeArrowheads="1"/>
          </p:cNvSpPr>
          <p:nvPr/>
        </p:nvSpPr>
        <p:spPr bwMode="auto">
          <a:xfrm>
            <a:off x="611560" y="1341438"/>
            <a:ext cx="7848798" cy="4752975"/>
          </a:xfrm>
          <a:prstGeom prst="roundRect">
            <a:avLst>
              <a:gd name="adj" fmla="val 1699"/>
            </a:avLst>
          </a:prstGeom>
          <a:solidFill>
            <a:schemeClr val="bg1">
              <a:alpha val="48000"/>
            </a:schemeClr>
          </a:solidFill>
          <a:ln w="25400" algn="ctr">
            <a:solidFill>
              <a:srgbClr val="FFFF99"/>
            </a:solidFill>
            <a:round/>
            <a:headEnd/>
            <a:tailEnd/>
          </a:ln>
        </p:spPr>
        <p:txBody>
          <a:bodyPr anchor="ctr"/>
          <a:lstStyle/>
          <a:p>
            <a:pPr lvl="0"/>
            <a:r>
              <a:rPr lang="uk-UA" sz="3200" b="1" dirty="0" smtClean="0"/>
              <a:t>1) 2  </a:t>
            </a:r>
          </a:p>
          <a:p>
            <a:pPr lvl="0"/>
            <a:endParaRPr lang="uk-UA" sz="3200" b="1" dirty="0" smtClean="0"/>
          </a:p>
          <a:p>
            <a:pPr lvl="0"/>
            <a:r>
              <a:rPr lang="uk-UA" sz="3200" b="1" dirty="0" smtClean="0"/>
              <a:t>2) 3</a:t>
            </a:r>
          </a:p>
          <a:p>
            <a:pPr lvl="0"/>
            <a:endParaRPr lang="uk-UA" sz="3200" b="1" dirty="0" smtClean="0"/>
          </a:p>
          <a:p>
            <a:pPr lvl="0"/>
            <a:r>
              <a:rPr lang="uk-UA" sz="3200" b="1" dirty="0" smtClean="0"/>
              <a:t>3) 4</a:t>
            </a:r>
          </a:p>
          <a:p>
            <a:pPr lvl="0"/>
            <a:endParaRPr lang="uk-UA" sz="3200" b="1" dirty="0" smtClean="0"/>
          </a:p>
          <a:p>
            <a:pPr lvl="0"/>
            <a:r>
              <a:rPr lang="uk-UA" sz="3200" b="1" dirty="0" smtClean="0"/>
              <a:t>4) 1</a:t>
            </a:r>
            <a:endParaRPr lang="ru-RU" sz="3200" b="1" dirty="0"/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-539750" y="9223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9" name="Прямая со стрелкой 18"/>
          <p:cNvCxnSpPr/>
          <p:nvPr/>
        </p:nvCxnSpPr>
        <p:spPr>
          <a:xfrm>
            <a:off x="1547664" y="2276872"/>
            <a:ext cx="648072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Овал 19"/>
          <p:cNvSpPr/>
          <p:nvPr/>
        </p:nvSpPr>
        <p:spPr>
          <a:xfrm>
            <a:off x="2267744" y="1988840"/>
            <a:ext cx="648072" cy="576064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6660232" y="1988840"/>
            <a:ext cx="648072" cy="576064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5220072" y="1988840"/>
            <a:ext cx="648072" cy="576064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3779912" y="1988840"/>
            <a:ext cx="648072" cy="576064"/>
          </a:xfrm>
          <a:prstGeom prst="ellips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4" name="Прямая со стрелкой 23"/>
          <p:cNvCxnSpPr/>
          <p:nvPr/>
        </p:nvCxnSpPr>
        <p:spPr>
          <a:xfrm>
            <a:off x="3059832" y="2276872"/>
            <a:ext cx="648072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>
            <a:off x="4499992" y="2276872"/>
            <a:ext cx="648072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5940152" y="2276872"/>
            <a:ext cx="648072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4499992" y="3212976"/>
            <a:ext cx="648072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3059832" y="3212976"/>
            <a:ext cx="648072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>
            <a:off x="4499992" y="4221088"/>
            <a:ext cx="648072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3059832" y="4221088"/>
            <a:ext cx="648072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5940152" y="4221088"/>
            <a:ext cx="648072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5940152" y="3212976"/>
            <a:ext cx="648072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>
            <a:off x="6012160" y="5157192"/>
            <a:ext cx="648072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>
            <a:off x="4499992" y="5157192"/>
            <a:ext cx="648072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>
            <a:off x="3059832" y="5157192"/>
            <a:ext cx="648072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>
            <a:off x="1475656" y="3212976"/>
            <a:ext cx="648072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>
            <a:off x="1547664" y="4221088"/>
            <a:ext cx="648072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>
            <a:off x="1475656" y="5157192"/>
            <a:ext cx="648072" cy="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0" name="Овал 39"/>
          <p:cNvSpPr/>
          <p:nvPr/>
        </p:nvSpPr>
        <p:spPr>
          <a:xfrm>
            <a:off x="3779912" y="2924944"/>
            <a:ext cx="648072" cy="576064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Овал 40"/>
          <p:cNvSpPr/>
          <p:nvPr/>
        </p:nvSpPr>
        <p:spPr>
          <a:xfrm>
            <a:off x="2267744" y="3933056"/>
            <a:ext cx="648072" cy="576064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Овал 41"/>
          <p:cNvSpPr/>
          <p:nvPr/>
        </p:nvSpPr>
        <p:spPr>
          <a:xfrm>
            <a:off x="2267744" y="2924944"/>
            <a:ext cx="648072" cy="576064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Овал 42"/>
          <p:cNvSpPr/>
          <p:nvPr/>
        </p:nvSpPr>
        <p:spPr>
          <a:xfrm>
            <a:off x="5220072" y="4869160"/>
            <a:ext cx="648072" cy="576064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4" name="Овал 43"/>
          <p:cNvSpPr/>
          <p:nvPr/>
        </p:nvSpPr>
        <p:spPr>
          <a:xfrm>
            <a:off x="3779912" y="4869160"/>
            <a:ext cx="648072" cy="576064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Овал 44"/>
          <p:cNvSpPr/>
          <p:nvPr/>
        </p:nvSpPr>
        <p:spPr>
          <a:xfrm>
            <a:off x="2267744" y="4869160"/>
            <a:ext cx="648072" cy="576064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Овал 45"/>
          <p:cNvSpPr/>
          <p:nvPr/>
        </p:nvSpPr>
        <p:spPr>
          <a:xfrm>
            <a:off x="6732240" y="2996952"/>
            <a:ext cx="648072" cy="576064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Овал 46"/>
          <p:cNvSpPr/>
          <p:nvPr/>
        </p:nvSpPr>
        <p:spPr>
          <a:xfrm>
            <a:off x="5220072" y="2924944"/>
            <a:ext cx="648072" cy="576064"/>
          </a:xfrm>
          <a:prstGeom prst="ellipse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Овал 47"/>
          <p:cNvSpPr/>
          <p:nvPr/>
        </p:nvSpPr>
        <p:spPr>
          <a:xfrm>
            <a:off x="3779912" y="3933056"/>
            <a:ext cx="648072" cy="576064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Овал 48"/>
          <p:cNvSpPr/>
          <p:nvPr/>
        </p:nvSpPr>
        <p:spPr>
          <a:xfrm>
            <a:off x="5220072" y="3861048"/>
            <a:ext cx="648072" cy="576064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Овал 49"/>
          <p:cNvSpPr/>
          <p:nvPr/>
        </p:nvSpPr>
        <p:spPr>
          <a:xfrm>
            <a:off x="6732240" y="3861048"/>
            <a:ext cx="648072" cy="576064"/>
          </a:xfrm>
          <a:prstGeom prst="ellipse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Овал 50"/>
          <p:cNvSpPr/>
          <p:nvPr/>
        </p:nvSpPr>
        <p:spPr>
          <a:xfrm>
            <a:off x="6732240" y="4869160"/>
            <a:ext cx="648072" cy="576064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47664" y="1700808"/>
            <a:ext cx="411163" cy="465138"/>
          </a:xfrm>
          <a:prstGeom prst="rect">
            <a:avLst/>
          </a:prstGeom>
          <a:noFill/>
        </p:spPr>
      </p:pic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-539750" y="9223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06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59832" y="1700808"/>
            <a:ext cx="411163" cy="457200"/>
          </a:xfrm>
          <a:prstGeom prst="rect">
            <a:avLst/>
          </a:prstGeom>
          <a:noFill/>
        </p:spPr>
      </p:pic>
      <p:sp>
        <p:nvSpPr>
          <p:cNvPr id="4107" name="Rectangle 11"/>
          <p:cNvSpPr>
            <a:spLocks noChangeArrowheads="1"/>
          </p:cNvSpPr>
          <p:nvPr/>
        </p:nvSpPr>
        <p:spPr bwMode="auto">
          <a:xfrm>
            <a:off x="-539750" y="914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09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108" name="Picture 1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99992" y="1700808"/>
            <a:ext cx="525463" cy="457200"/>
          </a:xfrm>
          <a:prstGeom prst="rect">
            <a:avLst/>
          </a:prstGeom>
          <a:noFill/>
        </p:spPr>
      </p:pic>
      <p:sp>
        <p:nvSpPr>
          <p:cNvPr id="4110" name="Rectangle 14"/>
          <p:cNvSpPr>
            <a:spLocks noChangeArrowheads="1"/>
          </p:cNvSpPr>
          <p:nvPr/>
        </p:nvSpPr>
        <p:spPr bwMode="auto">
          <a:xfrm>
            <a:off x="-539750" y="914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12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111" name="Picture 15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40152" y="1700808"/>
            <a:ext cx="525463" cy="457200"/>
          </a:xfrm>
          <a:prstGeom prst="rect">
            <a:avLst/>
          </a:prstGeom>
          <a:noFill/>
        </p:spPr>
      </p:pic>
      <p:sp>
        <p:nvSpPr>
          <p:cNvPr id="4113" name="Rectangle 17"/>
          <p:cNvSpPr>
            <a:spLocks noChangeArrowheads="1"/>
          </p:cNvSpPr>
          <p:nvPr/>
        </p:nvSpPr>
        <p:spPr bwMode="auto">
          <a:xfrm>
            <a:off x="-539750" y="914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15" name="Rectangle 1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114" name="Picture 18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98737" y="1988840"/>
            <a:ext cx="373063" cy="465138"/>
          </a:xfrm>
          <a:prstGeom prst="rect">
            <a:avLst/>
          </a:prstGeom>
          <a:noFill/>
        </p:spPr>
      </p:pic>
      <p:sp>
        <p:nvSpPr>
          <p:cNvPr id="4116" name="Rectangle 20"/>
          <p:cNvSpPr>
            <a:spLocks noChangeArrowheads="1"/>
          </p:cNvSpPr>
          <p:nvPr/>
        </p:nvSpPr>
        <p:spPr bwMode="auto">
          <a:xfrm>
            <a:off x="-539750" y="9223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18" name="Rectangle 2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117" name="Picture 21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23928" y="1988840"/>
            <a:ext cx="373063" cy="457200"/>
          </a:xfrm>
          <a:prstGeom prst="rect">
            <a:avLst/>
          </a:prstGeom>
          <a:noFill/>
        </p:spPr>
      </p:pic>
      <p:sp>
        <p:nvSpPr>
          <p:cNvPr id="4119" name="Rectangle 23"/>
          <p:cNvSpPr>
            <a:spLocks noChangeArrowheads="1"/>
          </p:cNvSpPr>
          <p:nvPr/>
        </p:nvSpPr>
        <p:spPr bwMode="auto">
          <a:xfrm>
            <a:off x="-539750" y="914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21" name="Rectangle 2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120" name="Picture 24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92080" y="2060848"/>
            <a:ext cx="373063" cy="457200"/>
          </a:xfrm>
          <a:prstGeom prst="rect">
            <a:avLst/>
          </a:prstGeom>
          <a:noFill/>
        </p:spPr>
      </p:pic>
      <p:sp>
        <p:nvSpPr>
          <p:cNvPr id="4122" name="Rectangle 26"/>
          <p:cNvSpPr>
            <a:spLocks noChangeArrowheads="1"/>
          </p:cNvSpPr>
          <p:nvPr/>
        </p:nvSpPr>
        <p:spPr bwMode="auto">
          <a:xfrm>
            <a:off x="-539750" y="914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24" name="Rectangle 2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123" name="Picture 27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04248" y="2060848"/>
            <a:ext cx="373063" cy="457200"/>
          </a:xfrm>
          <a:prstGeom prst="rect">
            <a:avLst/>
          </a:prstGeom>
          <a:noFill/>
        </p:spPr>
      </p:pic>
      <p:sp>
        <p:nvSpPr>
          <p:cNvPr id="4125" name="Rectangle 29"/>
          <p:cNvSpPr>
            <a:spLocks noChangeArrowheads="1"/>
          </p:cNvSpPr>
          <p:nvPr/>
        </p:nvSpPr>
        <p:spPr bwMode="auto">
          <a:xfrm>
            <a:off x="-539750" y="914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6" name="Picture 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75656" y="4581128"/>
            <a:ext cx="411163" cy="465138"/>
          </a:xfrm>
          <a:prstGeom prst="rect">
            <a:avLst/>
          </a:prstGeom>
          <a:noFill/>
        </p:spPr>
      </p:pic>
      <p:pic>
        <p:nvPicPr>
          <p:cNvPr id="77" name="Picture 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75656" y="3683942"/>
            <a:ext cx="411163" cy="465138"/>
          </a:xfrm>
          <a:prstGeom prst="rect">
            <a:avLst/>
          </a:prstGeom>
          <a:noFill/>
        </p:spPr>
      </p:pic>
      <p:pic>
        <p:nvPicPr>
          <p:cNvPr id="78" name="Picture 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75656" y="2636912"/>
            <a:ext cx="411163" cy="465138"/>
          </a:xfrm>
          <a:prstGeom prst="rect">
            <a:avLst/>
          </a:prstGeom>
          <a:noFill/>
        </p:spPr>
      </p:pic>
      <p:pic>
        <p:nvPicPr>
          <p:cNvPr id="79" name="Picture 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59832" y="4581128"/>
            <a:ext cx="411163" cy="457200"/>
          </a:xfrm>
          <a:prstGeom prst="rect">
            <a:avLst/>
          </a:prstGeom>
          <a:noFill/>
        </p:spPr>
      </p:pic>
      <p:pic>
        <p:nvPicPr>
          <p:cNvPr id="80" name="Picture 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87824" y="3645024"/>
            <a:ext cx="411163" cy="457200"/>
          </a:xfrm>
          <a:prstGeom prst="rect">
            <a:avLst/>
          </a:prstGeom>
          <a:noFill/>
        </p:spPr>
      </p:pic>
      <p:pic>
        <p:nvPicPr>
          <p:cNvPr id="81" name="Picture 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59832" y="2636912"/>
            <a:ext cx="411163" cy="457200"/>
          </a:xfrm>
          <a:prstGeom prst="rect">
            <a:avLst/>
          </a:prstGeom>
          <a:noFill/>
        </p:spPr>
      </p:pic>
      <p:pic>
        <p:nvPicPr>
          <p:cNvPr id="82" name="Picture 1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7984" y="2636912"/>
            <a:ext cx="525463" cy="457200"/>
          </a:xfrm>
          <a:prstGeom prst="rect">
            <a:avLst/>
          </a:prstGeom>
          <a:noFill/>
        </p:spPr>
      </p:pic>
      <p:pic>
        <p:nvPicPr>
          <p:cNvPr id="83" name="Picture 1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7984" y="3645024"/>
            <a:ext cx="525463" cy="457200"/>
          </a:xfrm>
          <a:prstGeom prst="rect">
            <a:avLst/>
          </a:prstGeom>
          <a:noFill/>
        </p:spPr>
      </p:pic>
      <p:pic>
        <p:nvPicPr>
          <p:cNvPr id="84" name="Picture 1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99992" y="4581128"/>
            <a:ext cx="525463" cy="457200"/>
          </a:xfrm>
          <a:prstGeom prst="rect">
            <a:avLst/>
          </a:prstGeom>
          <a:noFill/>
        </p:spPr>
      </p:pic>
      <p:pic>
        <p:nvPicPr>
          <p:cNvPr id="85" name="Picture 15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68144" y="2636912"/>
            <a:ext cx="525463" cy="457200"/>
          </a:xfrm>
          <a:prstGeom prst="rect">
            <a:avLst/>
          </a:prstGeom>
          <a:noFill/>
        </p:spPr>
      </p:pic>
      <p:pic>
        <p:nvPicPr>
          <p:cNvPr id="86" name="Picture 15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68144" y="3573016"/>
            <a:ext cx="525463" cy="457200"/>
          </a:xfrm>
          <a:prstGeom prst="rect">
            <a:avLst/>
          </a:prstGeom>
          <a:noFill/>
        </p:spPr>
      </p:pic>
      <p:pic>
        <p:nvPicPr>
          <p:cNvPr id="87" name="Picture 15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12160" y="4581128"/>
            <a:ext cx="525463" cy="457200"/>
          </a:xfrm>
          <a:prstGeom prst="rect">
            <a:avLst/>
          </a:prstGeom>
          <a:noFill/>
        </p:spPr>
      </p:pic>
      <p:sp>
        <p:nvSpPr>
          <p:cNvPr id="4127" name="Rectangle 3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126" name="Picture 30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39752" y="2924944"/>
            <a:ext cx="373063" cy="465138"/>
          </a:xfrm>
          <a:prstGeom prst="rect">
            <a:avLst/>
          </a:prstGeom>
          <a:noFill/>
        </p:spPr>
      </p:pic>
      <p:sp>
        <p:nvSpPr>
          <p:cNvPr id="4128" name="Rectangle 32"/>
          <p:cNvSpPr>
            <a:spLocks noChangeArrowheads="1"/>
          </p:cNvSpPr>
          <p:nvPr/>
        </p:nvSpPr>
        <p:spPr bwMode="auto">
          <a:xfrm>
            <a:off x="-539750" y="9223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30" name="Rectangle 3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129" name="Picture 33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23928" y="2924944"/>
            <a:ext cx="373063" cy="457200"/>
          </a:xfrm>
          <a:prstGeom prst="rect">
            <a:avLst/>
          </a:prstGeom>
          <a:noFill/>
        </p:spPr>
      </p:pic>
      <p:sp>
        <p:nvSpPr>
          <p:cNvPr id="4131" name="Rectangle 35"/>
          <p:cNvSpPr>
            <a:spLocks noChangeArrowheads="1"/>
          </p:cNvSpPr>
          <p:nvPr/>
        </p:nvSpPr>
        <p:spPr bwMode="auto">
          <a:xfrm>
            <a:off x="-539750" y="914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33" name="Rectangle 3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132" name="Picture 36"/>
          <p:cNvPicPr>
            <a:picLocks noChangeAspect="1" noChangeArrowheads="1"/>
          </p:cNvPicPr>
          <p:nvPr/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92080" y="2996952"/>
            <a:ext cx="373063" cy="457200"/>
          </a:xfrm>
          <a:prstGeom prst="rect">
            <a:avLst/>
          </a:prstGeom>
          <a:noFill/>
        </p:spPr>
      </p:pic>
      <p:sp>
        <p:nvSpPr>
          <p:cNvPr id="4134" name="Rectangle 38"/>
          <p:cNvSpPr>
            <a:spLocks noChangeArrowheads="1"/>
          </p:cNvSpPr>
          <p:nvPr/>
        </p:nvSpPr>
        <p:spPr bwMode="auto">
          <a:xfrm>
            <a:off x="-539750" y="914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36" name="Rectangle 4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135" name="Picture 39"/>
          <p:cNvPicPr>
            <a:picLocks noChangeAspect="1" noChangeArrowheads="1"/>
          </p:cNvPicPr>
          <p:nvPr/>
        </p:nvPicPr>
        <p:blipFill>
          <a:blip r:embed="rId1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76256" y="3068960"/>
            <a:ext cx="373063" cy="457200"/>
          </a:xfrm>
          <a:prstGeom prst="rect">
            <a:avLst/>
          </a:prstGeom>
          <a:noFill/>
        </p:spPr>
      </p:pic>
      <p:sp>
        <p:nvSpPr>
          <p:cNvPr id="4137" name="Rectangle 41"/>
          <p:cNvSpPr>
            <a:spLocks noChangeArrowheads="1"/>
          </p:cNvSpPr>
          <p:nvPr/>
        </p:nvSpPr>
        <p:spPr bwMode="auto">
          <a:xfrm>
            <a:off x="-539750" y="914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39" name="Rectangle 4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138" name="Picture 42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39752" y="4005064"/>
            <a:ext cx="373063" cy="465138"/>
          </a:xfrm>
          <a:prstGeom prst="rect">
            <a:avLst/>
          </a:prstGeom>
          <a:noFill/>
        </p:spPr>
      </p:pic>
      <p:sp>
        <p:nvSpPr>
          <p:cNvPr id="4140" name="Rectangle 44"/>
          <p:cNvSpPr>
            <a:spLocks noChangeArrowheads="1"/>
          </p:cNvSpPr>
          <p:nvPr/>
        </p:nvSpPr>
        <p:spPr bwMode="auto">
          <a:xfrm>
            <a:off x="-539750" y="9223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42" name="Rectangle 4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141" name="Picture 45"/>
          <p:cNvPicPr>
            <a:picLocks noChangeAspect="1" noChangeArrowheads="1"/>
          </p:cNvPicPr>
          <p:nvPr/>
        </p:nvPicPr>
        <p:blipFill>
          <a:blip r:embed="rId1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51920" y="3933056"/>
            <a:ext cx="373063" cy="457200"/>
          </a:xfrm>
          <a:prstGeom prst="rect">
            <a:avLst/>
          </a:prstGeom>
          <a:noFill/>
        </p:spPr>
      </p:pic>
      <p:sp>
        <p:nvSpPr>
          <p:cNvPr id="4143" name="Rectangle 47"/>
          <p:cNvSpPr>
            <a:spLocks noChangeArrowheads="1"/>
          </p:cNvSpPr>
          <p:nvPr/>
        </p:nvSpPr>
        <p:spPr bwMode="auto">
          <a:xfrm>
            <a:off x="-539750" y="914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45" name="Rectangle 4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144" name="Picture 48"/>
          <p:cNvPicPr>
            <a:picLocks noChangeAspect="1" noChangeArrowheads="1"/>
          </p:cNvPicPr>
          <p:nvPr/>
        </p:nvPicPr>
        <p:blipFill>
          <a:blip r:embed="rId1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92080" y="3933056"/>
            <a:ext cx="373063" cy="457200"/>
          </a:xfrm>
          <a:prstGeom prst="rect">
            <a:avLst/>
          </a:prstGeom>
          <a:noFill/>
        </p:spPr>
      </p:pic>
      <p:sp>
        <p:nvSpPr>
          <p:cNvPr id="4146" name="Rectangle 50"/>
          <p:cNvSpPr>
            <a:spLocks noChangeArrowheads="1"/>
          </p:cNvSpPr>
          <p:nvPr/>
        </p:nvSpPr>
        <p:spPr bwMode="auto">
          <a:xfrm>
            <a:off x="-539750" y="914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48" name="Rectangle 5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147" name="Picture 51"/>
          <p:cNvPicPr>
            <a:picLocks noChangeAspect="1" noChangeArrowheads="1"/>
          </p:cNvPicPr>
          <p:nvPr/>
        </p:nvPicPr>
        <p:blipFill>
          <a:blip r:embed="rId1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04248" y="3933056"/>
            <a:ext cx="373063" cy="457200"/>
          </a:xfrm>
          <a:prstGeom prst="rect">
            <a:avLst/>
          </a:prstGeom>
          <a:noFill/>
        </p:spPr>
      </p:pic>
      <p:sp>
        <p:nvSpPr>
          <p:cNvPr id="4149" name="Rectangle 53"/>
          <p:cNvSpPr>
            <a:spLocks noChangeArrowheads="1"/>
          </p:cNvSpPr>
          <p:nvPr/>
        </p:nvSpPr>
        <p:spPr bwMode="auto">
          <a:xfrm>
            <a:off x="-539750" y="914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51" name="Rectangle 5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150" name="Picture 54"/>
          <p:cNvPicPr>
            <a:picLocks noChangeAspect="1" noChangeArrowheads="1"/>
          </p:cNvPicPr>
          <p:nvPr/>
        </p:nvPicPr>
        <p:blipFill>
          <a:blip r:embed="rId1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39752" y="4869160"/>
            <a:ext cx="373063" cy="465138"/>
          </a:xfrm>
          <a:prstGeom prst="rect">
            <a:avLst/>
          </a:prstGeom>
          <a:noFill/>
        </p:spPr>
      </p:pic>
      <p:sp>
        <p:nvSpPr>
          <p:cNvPr id="4152" name="Rectangle 56"/>
          <p:cNvSpPr>
            <a:spLocks noChangeArrowheads="1"/>
          </p:cNvSpPr>
          <p:nvPr/>
        </p:nvSpPr>
        <p:spPr bwMode="auto">
          <a:xfrm>
            <a:off x="-539750" y="92233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54" name="Rectangle 5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153" name="Picture 57"/>
          <p:cNvPicPr>
            <a:picLocks noChangeAspect="1" noChangeArrowheads="1"/>
          </p:cNvPicPr>
          <p:nvPr/>
        </p:nvPicPr>
        <p:blipFill>
          <a:blip r:embed="rId2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51920" y="4869160"/>
            <a:ext cx="373063" cy="457200"/>
          </a:xfrm>
          <a:prstGeom prst="rect">
            <a:avLst/>
          </a:prstGeom>
          <a:noFill/>
        </p:spPr>
      </p:pic>
      <p:sp>
        <p:nvSpPr>
          <p:cNvPr id="4155" name="Rectangle 59"/>
          <p:cNvSpPr>
            <a:spLocks noChangeArrowheads="1"/>
          </p:cNvSpPr>
          <p:nvPr/>
        </p:nvSpPr>
        <p:spPr bwMode="auto">
          <a:xfrm>
            <a:off x="-539750" y="914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57" name="Rectangle 6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156" name="Picture 60"/>
          <p:cNvPicPr>
            <a:picLocks noChangeAspect="1" noChangeArrowheads="1"/>
          </p:cNvPicPr>
          <p:nvPr/>
        </p:nvPicPr>
        <p:blipFill>
          <a:blip r:embed="rId2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64088" y="4941168"/>
            <a:ext cx="373063" cy="457200"/>
          </a:xfrm>
          <a:prstGeom prst="rect">
            <a:avLst/>
          </a:prstGeom>
          <a:noFill/>
        </p:spPr>
      </p:pic>
      <p:sp>
        <p:nvSpPr>
          <p:cNvPr id="4158" name="Rectangle 62"/>
          <p:cNvSpPr>
            <a:spLocks noChangeArrowheads="1"/>
          </p:cNvSpPr>
          <p:nvPr/>
        </p:nvSpPr>
        <p:spPr bwMode="auto">
          <a:xfrm>
            <a:off x="-539750" y="914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60" name="Rectangle 6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159" name="Picture 63"/>
          <p:cNvPicPr>
            <a:picLocks noChangeAspect="1" noChangeArrowheads="1"/>
          </p:cNvPicPr>
          <p:nvPr/>
        </p:nvPicPr>
        <p:blipFill>
          <a:blip r:embed="rId2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04248" y="4916016"/>
            <a:ext cx="373063" cy="457200"/>
          </a:xfrm>
          <a:prstGeom prst="rect">
            <a:avLst/>
          </a:prstGeom>
          <a:noFill/>
        </p:spPr>
      </p:pic>
      <p:sp>
        <p:nvSpPr>
          <p:cNvPr id="4161" name="Rectangle 65"/>
          <p:cNvSpPr>
            <a:spLocks noChangeArrowheads="1"/>
          </p:cNvSpPr>
          <p:nvPr/>
        </p:nvSpPr>
        <p:spPr bwMode="auto">
          <a:xfrm>
            <a:off x="-539750" y="914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1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1" dur="2000"/>
                                        <p:tgtEl>
                                          <p:spTgt spid="4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6" dur="2000"/>
                                        <p:tgtEl>
                                          <p:spTgt spid="4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1" dur="2000"/>
                                        <p:tgtEl>
                                          <p:spTgt spid="4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6" dur="2000"/>
                                        <p:tgtEl>
                                          <p:spTgt spid="4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4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4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4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4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9" dur="500"/>
                                        <p:tgtEl>
                                          <p:spTgt spid="4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4" dur="500"/>
                                        <p:tgtEl>
                                          <p:spTgt spid="4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9" dur="500"/>
                                        <p:tgtEl>
                                          <p:spTgt spid="4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4" dur="500"/>
                                        <p:tgtEl>
                                          <p:spTgt spid="4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2\Desktop\863758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51520" y="260648"/>
            <a:ext cx="856895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8000" b="1" dirty="0" smtClean="0">
                <a:latin typeface="Gabriola" pitchFamily="82" charset="0"/>
              </a:rPr>
              <a:t>ІІІ етап </a:t>
            </a:r>
            <a:endParaRPr lang="ru-RU" sz="8000" dirty="0"/>
          </a:p>
        </p:txBody>
      </p:sp>
      <p:sp>
        <p:nvSpPr>
          <p:cNvPr id="6" name="Содержимое 2"/>
          <p:cNvSpPr txBox="1">
            <a:spLocks/>
          </p:cNvSpPr>
          <p:nvPr/>
        </p:nvSpPr>
        <p:spPr bwMode="auto">
          <a:xfrm rot="21089450">
            <a:off x="425494" y="2227577"/>
            <a:ext cx="8430057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 algn="ctr">
              <a:spcBef>
                <a:spcPct val="20000"/>
              </a:spcBef>
            </a:pPr>
            <a:r>
              <a:rPr lang="ru-RU" sz="10000" b="1" i="1" dirty="0" err="1" smtClean="0">
                <a:solidFill>
                  <a:schemeClr val="bg2">
                    <a:lumMod val="50000"/>
                  </a:schemeClr>
                </a:solidFill>
                <a:latin typeface="Gabriola" pitchFamily="82" charset="0"/>
              </a:rPr>
              <a:t>Острів</a:t>
            </a:r>
            <a:r>
              <a:rPr lang="ru-RU" sz="10000" b="1" i="1" dirty="0" smtClean="0">
                <a:solidFill>
                  <a:schemeClr val="bg2">
                    <a:lumMod val="50000"/>
                  </a:schemeClr>
                </a:solidFill>
                <a:latin typeface="Gabriola" pitchFamily="82" charset="0"/>
              </a:rPr>
              <a:t> </a:t>
            </a:r>
          </a:p>
          <a:p>
            <a:pPr marL="342900" lvl="0" indent="-342900" algn="ctr">
              <a:spcBef>
                <a:spcPct val="20000"/>
              </a:spcBef>
            </a:pPr>
            <a:r>
              <a:rPr lang="ru-RU" sz="10000" b="1" i="1" dirty="0" smtClean="0">
                <a:solidFill>
                  <a:schemeClr val="bg2">
                    <a:lumMod val="50000"/>
                  </a:schemeClr>
                </a:solidFill>
                <a:latin typeface="Gabriola" pitchFamily="82" charset="0"/>
              </a:rPr>
              <a:t>«</a:t>
            </a:r>
            <a:r>
              <a:rPr lang="ru-RU" sz="10000" b="1" i="1" dirty="0" err="1" smtClean="0">
                <a:solidFill>
                  <a:schemeClr val="bg2">
                    <a:lumMod val="50000"/>
                  </a:schemeClr>
                </a:solidFill>
                <a:latin typeface="Gabriola" pitchFamily="82" charset="0"/>
              </a:rPr>
              <a:t>Обчислювальний</a:t>
            </a:r>
            <a:r>
              <a:rPr lang="ru-RU" sz="10000" b="1" i="1" dirty="0" smtClean="0">
                <a:solidFill>
                  <a:schemeClr val="bg2">
                    <a:lumMod val="50000"/>
                  </a:schemeClr>
                </a:solidFill>
                <a:latin typeface="Gabriola" pitchFamily="82" charset="0"/>
              </a:rPr>
              <a:t>»</a:t>
            </a:r>
            <a:endParaRPr kumimoji="0" lang="ru-RU" sz="10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Gabriola" pitchFamily="82" charset="0"/>
              <a:cs typeface="+mn-cs"/>
            </a:endParaRPr>
          </a:p>
        </p:txBody>
      </p:sp>
      <p:pic>
        <p:nvPicPr>
          <p:cNvPr id="21506" name="Picture 2" descr="C:\Users\2\Desktop\depositphotos_61457411-stock-illustration-old-pirate-idle-sprite.jpg"/>
          <p:cNvPicPr>
            <a:picLocks noChangeAspect="1" noChangeArrowheads="1"/>
          </p:cNvPicPr>
          <p:nvPr/>
        </p:nvPicPr>
        <p:blipFill>
          <a:blip r:embed="rId3" cstate="print"/>
          <a:srcRect r="49826" b="50128"/>
          <a:stretch>
            <a:fillRect/>
          </a:stretch>
        </p:blipFill>
        <p:spPr bwMode="auto">
          <a:xfrm>
            <a:off x="0" y="0"/>
            <a:ext cx="2571726" cy="255624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d0419341fe5832f577208ba63adbbf15423e28f5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543</TotalTime>
  <Words>435</Words>
  <Application>Microsoft Office PowerPoint</Application>
  <PresentationFormat>Экран (4:3)</PresentationFormat>
  <Paragraphs>105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І етап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</dc:creator>
  <cp:lastModifiedBy>ШКОЛА</cp:lastModifiedBy>
  <cp:revision>44</cp:revision>
  <dcterms:created xsi:type="dcterms:W3CDTF">2012-08-02T12:17:38Z</dcterms:created>
  <dcterms:modified xsi:type="dcterms:W3CDTF">2017-02-28T09:24:00Z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237482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