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4" r:id="rId19"/>
    <p:sldId id="275" r:id="rId20"/>
    <p:sldId id="276" r:id="rId21"/>
    <p:sldId id="329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330" r:id="rId30"/>
    <p:sldId id="284" r:id="rId31"/>
    <p:sldId id="285" r:id="rId32"/>
    <p:sldId id="286" r:id="rId33"/>
    <p:sldId id="288" r:id="rId34"/>
    <p:sldId id="289" r:id="rId35"/>
    <p:sldId id="290" r:id="rId36"/>
    <p:sldId id="291" r:id="rId37"/>
    <p:sldId id="292" r:id="rId38"/>
    <p:sldId id="331" r:id="rId39"/>
    <p:sldId id="293" r:id="rId40"/>
    <p:sldId id="294" r:id="rId41"/>
    <p:sldId id="295" r:id="rId42"/>
    <p:sldId id="296" r:id="rId43"/>
    <p:sldId id="297" r:id="rId44"/>
    <p:sldId id="299" r:id="rId45"/>
    <p:sldId id="301" r:id="rId46"/>
    <p:sldId id="302" r:id="rId47"/>
    <p:sldId id="303" r:id="rId48"/>
    <p:sldId id="304" r:id="rId49"/>
    <p:sldId id="305" r:id="rId50"/>
    <p:sldId id="307" r:id="rId51"/>
    <p:sldId id="308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32" r:id="rId7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43" autoAdjust="0"/>
  </p:normalViewPr>
  <p:slideViewPr>
    <p:cSldViewPr>
      <p:cViewPr varScale="1">
        <p:scale>
          <a:sx n="55" d="100"/>
          <a:sy n="55" d="100"/>
        </p:scale>
        <p:origin x="-94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90AB2-19D5-4B0C-A69F-6923D99B5E6A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B48F4-0E01-4728-9481-298BA9CDC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F2E40-8131-48CB-B0A2-D28A61CCD519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624E9-CBE8-4974-BE1F-56B8A0AEDF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A18B4-295D-431A-B2CB-15479C79CBDF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9159-BFE9-4246-82DA-DEA291103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E9422-12B8-4E6F-A968-81B251C92B42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355DB-AC5E-46CF-9C85-90553F3ED7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3855B-DCD4-4B6F-BC3F-FFDA30690F6B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13B2A-E7AE-44CA-B93E-4588460CC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F8C2-1480-40C8-B890-7F3F9E37DFE4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41AF6-B3D5-492C-AAE3-CFBDF457B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D8BDF-FABF-4FEC-A092-E75BEA2A79D7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48158-3236-4D03-8B93-2E23D8E3AA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360C8-0B18-48E3-919C-F50AFBA375D0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7627B-1F51-4D84-BC71-D804F528A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BBDAD-793B-42E3-92C7-D1B2C7A9516B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A9E3F-BC90-41E8-8CD6-6D755586A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F3E96-02DA-41B5-8E7D-471EC7BE6AF3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64367-9529-4BBB-8E13-D138EE27B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BE089-009B-48EF-B2BA-2EF71DBF3DC1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4845E-F702-4380-84D2-E61073AE8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60501C-F8B6-4121-9F0E-AD5151FD5BD7}" type="datetimeFigureOut">
              <a:rPr lang="ru-RU"/>
              <a:pPr>
                <a:defRPr/>
              </a:pPr>
              <a:t>04.04.2017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EA769EB-D178-4F52-8896-440E0A1F6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admin\Desktop\1-слайд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nihon-go.ru/wp-content/uploads/image00412-1024x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-531813"/>
            <a:ext cx="9748838" cy="738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firstlist.ru/wp-content/uploads/2017/02/%D0%9B%D1%8E%D0%B4%D0%B8-%D0%B2-%D0%AF%D0%BF%D0%BE%D0%BD%D0%B8%D0%B8%D0%B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57313" y="0"/>
            <a:ext cx="11072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dvmt.ru/images/stories/japan/ye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admin\Desktop\фон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4" descr="http://1.bp.blogspot.com/-PTLPliTUd7Q/TpKeQUFGdaI/AAAAAAAAAGA/9CQqXgtyTxA/s1600/lan+2+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5795962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6" descr="http://www.fainaidea.com/wp-content/uploads/2015/11/29417465.474qau9lh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5250" y="3343275"/>
            <a:ext cx="5024438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image.tsn.ua/media/images2/608xX/Dec2009/83f71756e3_1923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8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xn--80aacb0akh2bp7e.xn--p1ai/media/cache/c9/d3/79/98/3e/63/c9d379983e6397c2abd73a8caa5f66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0"/>
            <a:ext cx="10280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bigpicture.ru/wp-content/uploads/2011/03/9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d-nk.com.ua/wp-content/uploads/2014/05/nauka_fu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ttp://blogforlady.com/wp-content/uploads/2015/06/limon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0"/>
            <a:ext cx="11430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 descr="C:\Users\admin\Desktop\фон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http://funbook.com.ua/pic/images_9/Glavnij_sudya_vo_vremya_poedinka_borcov_sumo_5_bukv_Kakoj_otvet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4548187" cy="318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4" descr="http://karate.ru/media/images/2014/8/2/1058_386324128102526_26103680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0" y="3086100"/>
            <a:ext cx="5691188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dmin\Desktop\YAponyya-960x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08288" y="0"/>
            <a:ext cx="131667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://wallpaper-gallery.net/images/kendo-wallpaper/kendo-wallpaper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0"/>
            <a:ext cx="942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firstlist.ru/wp-content/uploads/2017/02/%D0%9B%D1%8E%D0%B4%D0%B8-%D0%B2-%D0%AF%D0%BF%D0%BE%D0%BD%D0%B8%D0%B8%D0%B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57313" y="0"/>
            <a:ext cx="11072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mandruy.com/wp-content/uploads/2016/05/4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43063" y="0"/>
            <a:ext cx="11298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http://www.cherryblossomfestivalsocal.org/uploads/1/9/2/5/19256415/group-wedding-2009-cropped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8500" y="0"/>
            <a:ext cx="10512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s://im0-tub-ua.yandex.net/i?id=70e6068b266ee6a70100e7763f0d3544&amp;n=33&amp;h=215&amp;w=3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38" y="0"/>
            <a:ext cx="107886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zelcvetopt.ru/d/707405/d/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http://zkan.com.ua/wp-content/uploads/d/images_21/kakoe_znachenie_nesut_figurki_neck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www.crown6.org/_pu/31/307859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1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s://im0-tub-ua.yandex.net/i?id=ddb015a7c08950b939b73ad93f3ebf97&amp;n=33&amp;h=215&amp;w=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Users\admin\Desktop\слайд11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lacviettravel.com.vn/wp-content/uploads/2016/10/0_7c0bb_d78989c2_xl_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813" y="-47625"/>
            <a:ext cx="9432926" cy="69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http://www.bonsay.ru/upload/medialibrary/6e4/sad-19-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93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http://3.bp.blogspot.com/-sFCFa1eIzb0/Uko5xRkxTbI/AAAAAAAABlA/QXQ7AbIMNew/s1600/Bonsai_forest_at_the_gardens_of_pagoda_Yunyan_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00" y="0"/>
            <a:ext cx="10358438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http://www.themeraider.com/wp-content/uploads/2016/04/feat-april-16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44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http://info-mir.com.ua/wp-content/uploads/2015/03/85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63" y="0"/>
            <a:ext cx="10072688" cy="751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http://doramakun.ru/thumbs/users/9512/News/Japan/Zamok-Macumoto-01-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10644188" cy="711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http://www.lifeguide.com.ua/wp-content/uploads/2015/01/amazing-tree-tunnels-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6588" y="0"/>
            <a:ext cx="102806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http://www.bugaga.ru/uploads/posts/2014-04/1397651621_zacvela-sakura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9400" y="0"/>
            <a:ext cx="10280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http://eggs.com.ua/files/12/_News_Photo_image_large_120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188" y="0"/>
            <a:ext cx="10858501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Рисунок 1" descr="Порошенко подписал указ о праздновании Года Японии в Украин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12775" y="0"/>
            <a:ext cx="9756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1300"/>
            <a:ext cx="9610725" cy="717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viewout.ru/_nw/0/164454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0063"/>
            <a:ext cx="9144000" cy="757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Рисунок 1" descr="кто такие кокеши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38" y="-26988"/>
            <a:ext cx="9151938" cy="717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Рисунок 1" descr="традиционная одежда японцев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850" y="-71438"/>
            <a:ext cx="94996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Рисунок 1" descr="культовый вид спорта в японии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C:\Users\admin\Desktop\слайдеще-один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Рисунок 1" descr="что запускают в небо на праздники в японии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Рисунок 1" descr="в буддизме цветение этого дерева выступает в качестве символа бренной жизни и непостоянства бытия. в поэзии - ассоциируется с ушедшей юностью и любовью. для японцев – событие государственного масштаб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Рисунок 1" descr="блюдо традиционной японской кухни, приготовленное из риса, различных морепродуктов, а также других ингредиентов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4325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Рисунок 1" descr="из чего делаются традиционные кокеши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3188" y="-42863"/>
            <a:ext cx="9350376" cy="695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Рисунок 1" descr="в чем ходят в школу японцы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863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Рисунок 1" descr="назовите традиционные религии в японии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8925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img1.liveinternet.ru/images/attach/c/4/80/854/80854517_1323294181_toki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0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Рисунок 1" descr="это древнее восточное искусство в переводе с японского означает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Рисунок 1" descr="что изображено на фотографии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8925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Рисунок 1" descr="искусство красивого письма, которое считается утончённой формой живописи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1788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Рисунок 1" descr="сколько мечей у самурая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0"/>
            <a:ext cx="7072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Рисунок 1" descr="в японии существует легенда, согласно которой нужно сложить именно столько бумажных журавликов, чтобы сбылось самое заветное желание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863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Рисунок 1" descr="японская традиция, одна из форм медитации, стала неотъемлемым элементом японской культуры. о какой традиции идет речь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Рисунок 1" descr="сколько префектур входит в состав японии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Рисунок 1" descr="кто является правящим императором японии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94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Рисунок 1" descr="сколькими морями омывается япония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6388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Рисунок 1" descr="как по-другому называют японию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8925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http://globus-wt.com.ua/_pu/0/426360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188" y="0"/>
            <a:ext cx="102330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Рисунок 1" descr="самый дорогой плод в японии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0"/>
            <a:ext cx="93726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 descr="C:\Users\admin\Desktop\слаааайд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Рисунок 1" descr="самая высокая гора японии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-142875"/>
            <a:ext cx="9467850" cy="713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Рисунок 1" descr="как называется самый большой по площади остров японии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Рисунок 1" descr="как называются японские комиксы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94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Рисунок 1" descr="что отгадывают в японском кроссворде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0"/>
            <a:ext cx="6702425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2" descr="C:\Users\admin\Desktop\сласласлааайди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Рисунок 1" descr="эта распространённая японская скульптура приносит её владельцу удачу. она изображает это животное с поднятой вертикально лапой и обычно выставляется в витринах магазинов, в ресторанах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-71438"/>
            <a:ext cx="9353551" cy="699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Рисунок 1" descr="японец учится делать это в 10 раз медленнее европейца, но, научившись, делает это в 4 раза быстрее. что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925" y="-42863"/>
            <a:ext cx="9178925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4" descr="http://globus-wt.com.ua/_pu/0/426360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188" y="0"/>
            <a:ext cx="102330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C:\Users\admin\Desktop\фон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4" descr="http://amazingjapan.info/wp-content/uploads/2016/06/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6625" y="3114675"/>
            <a:ext cx="4183063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 descr="http://www.maxrev.de/files/2010/07/japanflag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168275"/>
            <a:ext cx="4929187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nihon-go.ru/wp-content/uploads/Imperator-yaponii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www.rcc-travel.ru/upload/iblock/b88/Okayam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0</Words>
  <Application>Microsoft Office PowerPoint</Application>
  <PresentationFormat>Экран (4:3)</PresentationFormat>
  <Paragraphs>0</Paragraphs>
  <Slides>69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2" baseType="lpstr">
      <vt:lpstr>Arial</vt:lpstr>
      <vt:lpstr>Calibri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ЯПОНІЯ – КРАЇНА РАНІШНЬОГО СОНЦЯ</dc:title>
  <dc:creator>Тамара; Малый Роман</dc:creator>
  <cp:lastModifiedBy>User</cp:lastModifiedBy>
  <cp:revision>20</cp:revision>
  <dcterms:created xsi:type="dcterms:W3CDTF">2017-03-26T07:03:13Z</dcterms:created>
  <dcterms:modified xsi:type="dcterms:W3CDTF">2017-04-04T08:47:10Z</dcterms:modified>
</cp:coreProperties>
</file>