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0" r:id="rId5"/>
    <p:sldId id="259" r:id="rId6"/>
    <p:sldId id="258" r:id="rId7"/>
    <p:sldId id="262" r:id="rId8"/>
    <p:sldId id="263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9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88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2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90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57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2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6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1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2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1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4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705F-E0CF-4DAA-B0D5-0528FF869332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26B2-4717-448F-BCBD-FDD82583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57300" y="1905001"/>
            <a:ext cx="9169661" cy="26882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prstTxWarp prst="textArchDown">
              <a:avLst>
                <a:gd name="adj" fmla="val 108582"/>
              </a:avLst>
            </a:prstTxWarp>
            <a:spAutoFit/>
          </a:bodyPr>
          <a:lstStyle/>
          <a:p>
            <a:pPr algn="ctr"/>
            <a:r>
              <a:rPr lang="ru-RU" sz="18000" b="1" cap="none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istral" panose="03090702030407020403" pitchFamily="66" charset="0"/>
              </a:rPr>
              <a:t>Г А Л А К Т И К 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b="62192"/>
          <a:stretch/>
        </p:blipFill>
        <p:spPr>
          <a:xfrm>
            <a:off x="212649" y="4593293"/>
            <a:ext cx="6258524" cy="2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 b="191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4" y="3429000"/>
            <a:ext cx="2533794" cy="2861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3" y="241148"/>
            <a:ext cx="2599415" cy="25429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6" y="4185683"/>
            <a:ext cx="3263025" cy="2666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30" y="596118"/>
            <a:ext cx="2321170" cy="20755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00" y="4709712"/>
            <a:ext cx="2642317" cy="21424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80" y="2826437"/>
            <a:ext cx="5084230" cy="12624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033794" y="3842736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52551" y="1121369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33829" y="4966817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8424" y="5780921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83706" y="5657741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45118" y="1497128"/>
            <a:ext cx="6350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868248">
            <a:off x="7722803" y="5969720"/>
            <a:ext cx="399295" cy="4729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7790411">
            <a:off x="453156" y="1769263"/>
            <a:ext cx="224393" cy="3127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67622" y="3040133"/>
            <a:ext cx="407776" cy="3885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5799" y="602689"/>
            <a:ext cx="516362" cy="47111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5814" y="4285835"/>
            <a:ext cx="995320" cy="82755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71155" y="705818"/>
            <a:ext cx="285875" cy="428505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6918" y="3132673"/>
            <a:ext cx="515282" cy="531603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565" y="2716783"/>
            <a:ext cx="1352386" cy="1912972"/>
          </a:xfrm>
          <a:prstGeom prst="rect">
            <a:avLst/>
          </a:prstGeom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3736" y="4653525"/>
            <a:ext cx="675728" cy="626584"/>
          </a:xfrm>
          <a:prstGeom prst="rect">
            <a:avLst/>
          </a:prstGeom>
        </p:spPr>
      </p:pic>
      <p:pic>
        <p:nvPicPr>
          <p:cNvPr id="36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83771" y="2147606"/>
            <a:ext cx="556189" cy="873579"/>
          </a:xfrm>
          <a:prstGeom prst="rect">
            <a:avLst/>
          </a:prstGeom>
          <a:noFill/>
        </p:spPr>
      </p:pic>
      <p:pic>
        <p:nvPicPr>
          <p:cNvPr id="37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057346" y="180686"/>
            <a:ext cx="465071" cy="749278"/>
          </a:xfrm>
          <a:prstGeom prst="rect">
            <a:avLst/>
          </a:prstGeom>
          <a:noFill/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52515" y="176805"/>
            <a:ext cx="1100716" cy="842048"/>
          </a:xfrm>
          <a:prstGeom prst="rect">
            <a:avLst/>
          </a:prstGeom>
        </p:spPr>
      </p:pic>
      <p:grpSp>
        <p:nvGrpSpPr>
          <p:cNvPr id="1037" name="Группа 1036"/>
          <p:cNvGrpSpPr/>
          <p:nvPr/>
        </p:nvGrpSpPr>
        <p:grpSpPr>
          <a:xfrm>
            <a:off x="4914898" y="703087"/>
            <a:ext cx="2758796" cy="1748352"/>
            <a:chOff x="4914898" y="703087"/>
            <a:chExt cx="2758796" cy="1748352"/>
          </a:xfrm>
        </p:grpSpPr>
        <p:pic>
          <p:nvPicPr>
            <p:cNvPr id="1031" name="Рисунок 103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036" name="Рисунок 1035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  <p:sp>
        <p:nvSpPr>
          <p:cNvPr id="1040" name="Стрелка: изогнутая вправо 1039"/>
          <p:cNvSpPr/>
          <p:nvPr/>
        </p:nvSpPr>
        <p:spPr>
          <a:xfrm rot="7890487">
            <a:off x="4396762" y="129342"/>
            <a:ext cx="502282" cy="2271933"/>
          </a:xfrm>
          <a:prstGeom prst="curvedRightArrow">
            <a:avLst>
              <a:gd name="adj1" fmla="val 21399"/>
              <a:gd name="adj2" fmla="val 69544"/>
              <a:gd name="adj3" fmla="val 5480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Стрелка: изогнутая вправо 50"/>
          <p:cNvSpPr/>
          <p:nvPr/>
        </p:nvSpPr>
        <p:spPr>
          <a:xfrm rot="595781">
            <a:off x="413381" y="1330654"/>
            <a:ext cx="502282" cy="2271933"/>
          </a:xfrm>
          <a:prstGeom prst="curvedRightArrow">
            <a:avLst>
              <a:gd name="adj1" fmla="val 21399"/>
              <a:gd name="adj2" fmla="val 69544"/>
              <a:gd name="adj3" fmla="val 5480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Стрелка: изогнутая вправо 51"/>
          <p:cNvSpPr/>
          <p:nvPr/>
        </p:nvSpPr>
        <p:spPr>
          <a:xfrm rot="16419979">
            <a:off x="3003120" y="5234246"/>
            <a:ext cx="502282" cy="2271933"/>
          </a:xfrm>
          <a:prstGeom prst="curvedRightArrow">
            <a:avLst>
              <a:gd name="adj1" fmla="val 21399"/>
              <a:gd name="adj2" fmla="val 69544"/>
              <a:gd name="adj3" fmla="val 5480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Стрелка: изогнутая вправо 52"/>
          <p:cNvSpPr/>
          <p:nvPr/>
        </p:nvSpPr>
        <p:spPr>
          <a:xfrm rot="16200000">
            <a:off x="7610642" y="4907517"/>
            <a:ext cx="551746" cy="2659044"/>
          </a:xfrm>
          <a:prstGeom prst="curvedRightArrow">
            <a:avLst>
              <a:gd name="adj1" fmla="val 21399"/>
              <a:gd name="adj2" fmla="val 69544"/>
              <a:gd name="adj3" fmla="val 37812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Стрелка: изогнутая вправо 53"/>
          <p:cNvSpPr/>
          <p:nvPr/>
        </p:nvSpPr>
        <p:spPr>
          <a:xfrm rot="11274907">
            <a:off x="11535682" y="2397239"/>
            <a:ext cx="502282" cy="2271933"/>
          </a:xfrm>
          <a:prstGeom prst="curvedRightArrow">
            <a:avLst>
              <a:gd name="adj1" fmla="val 21399"/>
              <a:gd name="adj2" fmla="val 69544"/>
              <a:gd name="adj3" fmla="val 5480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49194" y="4088854"/>
            <a:ext cx="134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«Дата»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33755" y="1506791"/>
            <a:ext cx="124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«Ім’я»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65085" y="5271722"/>
            <a:ext cx="145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«Небезпека»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63503" y="6058596"/>
            <a:ext cx="1399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«Захист»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407812" y="5936313"/>
            <a:ext cx="13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«Адреса»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35397" y="1787893"/>
            <a:ext cx="156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«Означення»</a:t>
            </a:r>
            <a:endParaRPr lang="ru-RU" sz="2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3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38" y="2097133"/>
            <a:ext cx="63717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День народження ІНТЕРНЕТ ?</a:t>
            </a:r>
          </a:p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(вставити до таблиці дату)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 rot="19841930">
            <a:off x="2153016" y="955677"/>
            <a:ext cx="2758796" cy="1748352"/>
            <a:chOff x="4914898" y="703087"/>
            <a:chExt cx="2758796" cy="174835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988" y="354486"/>
            <a:ext cx="1853773" cy="2622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17466" y="4919008"/>
            <a:ext cx="3454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«Дата»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pic>
        <p:nvPicPr>
          <p:cNvPr id="13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59349" y="2457229"/>
            <a:ext cx="300280" cy="471635"/>
          </a:xfrm>
          <a:prstGeom prst="rect">
            <a:avLst/>
          </a:prstGeom>
          <a:noFill/>
        </p:spPr>
      </p:pic>
      <p:pic>
        <p:nvPicPr>
          <p:cNvPr id="14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8030" y="2549550"/>
            <a:ext cx="403789" cy="634212"/>
          </a:xfrm>
          <a:prstGeom prst="rect">
            <a:avLst/>
          </a:prstGeom>
          <a:noFill/>
        </p:spPr>
      </p:pic>
      <p:pic>
        <p:nvPicPr>
          <p:cNvPr id="15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5956" y="2284227"/>
            <a:ext cx="457534" cy="718627"/>
          </a:xfrm>
          <a:prstGeom prst="rect">
            <a:avLst/>
          </a:prstGeom>
          <a:noFill/>
        </p:spPr>
      </p:pic>
      <p:pic>
        <p:nvPicPr>
          <p:cNvPr id="16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317" y="3289090"/>
            <a:ext cx="291089" cy="457200"/>
          </a:xfrm>
          <a:prstGeom prst="rect">
            <a:avLst/>
          </a:prstGeom>
          <a:noFill/>
        </p:spPr>
      </p:pic>
      <p:pic>
        <p:nvPicPr>
          <p:cNvPr id="17" name="Picture 2" descr="C:\Documents and Settings\Admin\Мои документы\Мои рисунки\космос\66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0895" y="2959034"/>
            <a:ext cx="388119" cy="609600"/>
          </a:xfrm>
          <a:prstGeom prst="rect">
            <a:avLst/>
          </a:prstGeom>
          <a:noFill/>
        </p:spPr>
      </p:pic>
      <p:pic>
        <p:nvPicPr>
          <p:cNvPr id="18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65647" y="2607358"/>
            <a:ext cx="364121" cy="586637"/>
          </a:xfrm>
          <a:prstGeom prst="rect">
            <a:avLst/>
          </a:prstGeom>
          <a:noFill/>
        </p:spPr>
      </p:pic>
      <p:pic>
        <p:nvPicPr>
          <p:cNvPr id="19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797476" y="2290733"/>
            <a:ext cx="332884" cy="536311"/>
          </a:xfrm>
          <a:prstGeom prst="rect">
            <a:avLst/>
          </a:prstGeom>
          <a:noFill/>
        </p:spPr>
      </p:pic>
      <p:pic>
        <p:nvPicPr>
          <p:cNvPr id="20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022409" y="3193995"/>
            <a:ext cx="465071" cy="749278"/>
          </a:xfrm>
          <a:prstGeom prst="rect">
            <a:avLst/>
          </a:prstGeom>
          <a:noFill/>
        </p:spPr>
      </p:pic>
      <p:pic>
        <p:nvPicPr>
          <p:cNvPr id="21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46072" y="2095443"/>
            <a:ext cx="267063" cy="597604"/>
          </a:xfrm>
          <a:prstGeom prst="rect">
            <a:avLst/>
          </a:prstGeom>
          <a:noFill/>
        </p:spPr>
      </p:pic>
      <p:pic>
        <p:nvPicPr>
          <p:cNvPr id="22" name="Picture 3" descr="C:\Documents and Settings\Admin\Мои документы\Мои рисунки\космос\8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985115" y="2643541"/>
            <a:ext cx="335822" cy="541044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9281" y="2607358"/>
            <a:ext cx="675728" cy="6265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4191" y="2857537"/>
            <a:ext cx="675728" cy="6265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344" y="2250085"/>
            <a:ext cx="675728" cy="6265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5576" y="2959034"/>
            <a:ext cx="675728" cy="62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9803" y="3199345"/>
            <a:ext cx="675728" cy="6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 rot="19841930">
            <a:off x="1810115" y="634106"/>
            <a:ext cx="2758796" cy="1748352"/>
            <a:chOff x="4914898" y="703087"/>
            <a:chExt cx="2758796" cy="174835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318635" y="4961215"/>
            <a:ext cx="3873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«Ім’я»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3649" y="70869"/>
            <a:ext cx="4660900" cy="4660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6529" y="2144789"/>
            <a:ext cx="63717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Як </a:t>
            </a:r>
          </a:p>
          <a:p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називається знак?</a:t>
            </a:r>
          </a:p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(вставити до таблиці назву)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0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46" b="100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3832" y="4830889"/>
            <a:ext cx="3792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«Небезпека»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941" y="2736348"/>
            <a:ext cx="2039059" cy="2884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262" y="0"/>
            <a:ext cx="740893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Чим небезпечне скачування і запуск програм з неперевірених сайтів?</a:t>
            </a:r>
          </a:p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(вставити до таблиці означення)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926683" y="711152"/>
            <a:ext cx="2758796" cy="1748352"/>
            <a:chOff x="4914898" y="703087"/>
            <a:chExt cx="2758796" cy="174835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56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2" b="149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2133" y="4919008"/>
            <a:ext cx="3776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«Захист»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1325" cy="2082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" b="8759"/>
          <a:stretch/>
        </p:blipFill>
        <p:spPr>
          <a:xfrm>
            <a:off x="-1" y="2878667"/>
            <a:ext cx="8061325" cy="23537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2442" y="5660480"/>
            <a:ext cx="6758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(вставити до таблиці відгадку)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110801" y="367259"/>
            <a:ext cx="2758796" cy="1748352"/>
            <a:chOff x="4914898" y="703087"/>
            <a:chExt cx="2758796" cy="174835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599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64" b="6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6828" y="4919008"/>
            <a:ext cx="3607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«Адреса»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9573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Формальні правила поведінки, спілкування, традицій у </a:t>
            </a:r>
            <a:r>
              <a:rPr lang="ru-RU" sz="8000" b="1" i="0" u="none" strike="noStrike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Мережі</a:t>
            </a:r>
          </a:p>
          <a:p>
            <a:endParaRPr lang="ru-RU" sz="8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442" y="5660480"/>
            <a:ext cx="7770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(вставити до таблиці адресу сайту)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110801" y="367259"/>
            <a:ext cx="2758796" cy="1748352"/>
            <a:chOff x="4914898" y="703087"/>
            <a:chExt cx="2758796" cy="174835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30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3" b="76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4809" y="4919008"/>
            <a:ext cx="5878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Планета </a:t>
            </a:r>
          </a:p>
          <a:p>
            <a:pPr algn="ctr"/>
            <a:r>
              <a:rPr lang="uk-UA" sz="6000" b="1" dirty="0">
                <a:solidFill>
                  <a:srgbClr val="C00000"/>
                </a:solidFill>
                <a:highlight>
                  <a:srgbClr val="FFFF00"/>
                </a:highlight>
                <a:latin typeface="Monotype Corsiva" panose="03010101010201010101" pitchFamily="66" charset="0"/>
              </a:rPr>
              <a:t>«Означення»</a:t>
            </a:r>
            <a:endParaRPr lang="ru-RU" sz="6000" b="1" dirty="0">
              <a:solidFill>
                <a:srgbClr val="C00000"/>
              </a:solidFill>
              <a:highlight>
                <a:srgbClr val="FFFF00"/>
              </a:highligh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3989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Як називається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п</a:t>
            </a:r>
            <a:r>
              <a:rPr lang="ru-RU" sz="7200" b="1" i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ривласнення</a:t>
            </a:r>
            <a:r>
              <a:rPr lang="ru-RU" sz="7200" b="1" i="0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 авторства на чужий твір або на чуже відкриття?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536670" y="197925"/>
            <a:ext cx="2758796" cy="1748352"/>
            <a:chOff x="4914898" y="703087"/>
            <a:chExt cx="2758796" cy="17483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6490">
              <a:off x="4914898" y="980081"/>
              <a:ext cx="2758796" cy="147135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6368">
              <a:off x="5692047" y="949533"/>
              <a:ext cx="1065516" cy="572624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232442" y="5660480"/>
            <a:ext cx="61991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ln w="9525">
                  <a:solidFill>
                    <a:srgbClr val="FF0000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(вставити до таблиці назву)</a:t>
            </a:r>
            <a:endParaRPr lang="ru-RU" sz="4400" b="1" dirty="0">
              <a:ln w="9525">
                <a:solidFill>
                  <a:srgbClr val="FF0000"/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0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742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015045"/>
            <a:ext cx="4673622" cy="4673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8210" y="3344343"/>
            <a:ext cx="2396056" cy="23960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9500459">
            <a:off x="261461" y="1461924"/>
            <a:ext cx="6687849" cy="2280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1659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Ф і з х в и л и н к а</a:t>
            </a:r>
          </a:p>
        </p:txBody>
      </p:sp>
    </p:spTree>
    <p:extLst>
      <p:ext uri="{BB962C8B-B14F-4D97-AF65-F5344CB8AC3E}">
        <p14:creationId xmlns:p14="http://schemas.microsoft.com/office/powerpoint/2010/main" val="30235884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149</Words>
  <Application>Microsoft Office PowerPoint</Application>
  <PresentationFormat>Широкоэкранный</PresentationFormat>
  <Paragraphs>44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Mistral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Батаев Дима</dc:creator>
  <cp:lastModifiedBy>Батаев Дима</cp:lastModifiedBy>
  <cp:revision>30</cp:revision>
  <dcterms:created xsi:type="dcterms:W3CDTF">2016-11-16T19:20:24Z</dcterms:created>
  <dcterms:modified xsi:type="dcterms:W3CDTF">2016-11-17T04:43:35Z</dcterms:modified>
</cp:coreProperties>
</file>