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4DE-E25D-44E8-806A-44AA55294D2E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2551-2241-4838-B346-E2C6ADF0D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4DE-E25D-44E8-806A-44AA55294D2E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2551-2241-4838-B346-E2C6ADF0D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4DE-E25D-44E8-806A-44AA55294D2E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2551-2241-4838-B346-E2C6ADF0D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4DE-E25D-44E8-806A-44AA55294D2E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2551-2241-4838-B346-E2C6ADF0D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4DE-E25D-44E8-806A-44AA55294D2E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2551-2241-4838-B346-E2C6ADF0D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4DE-E25D-44E8-806A-44AA55294D2E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2551-2241-4838-B346-E2C6ADF0D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4DE-E25D-44E8-806A-44AA55294D2E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2551-2241-4838-B346-E2C6ADF0D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4DE-E25D-44E8-806A-44AA55294D2E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2551-2241-4838-B346-E2C6ADF0D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4DE-E25D-44E8-806A-44AA55294D2E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2551-2241-4838-B346-E2C6ADF0D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4DE-E25D-44E8-806A-44AA55294D2E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2551-2241-4838-B346-E2C6ADF0D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4DE-E25D-44E8-806A-44AA55294D2E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2551-2241-4838-B346-E2C6ADF0D659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AEC4DE-E25D-44E8-806A-44AA55294D2E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02C2551-2241-4838-B346-E2C6ADF0D6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040560" cy="377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9394" y="188640"/>
            <a:ext cx="7117180" cy="147002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Захист і збереження біосфери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764394"/>
            <a:ext cx="5688632" cy="109360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З досвіду роботи вчителя біології Петропавлівської загальноосвітньої школи І – ІІІ ст. №2 з професійним навчанням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Рябоконь Оксани Аркадіївни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0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339551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1.Вимирання видів і зменшення видового різноманіття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1807361"/>
            <a:ext cx="7739021" cy="4557509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800 видів рослин і тварин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4412245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12245"/>
            <a:ext cx="2731976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28" y="1700808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0293" y="2946588"/>
            <a:ext cx="2697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СТЕЛЛЕРОВА  КОРОВА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345907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ДРОНТ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71708" y="6329755"/>
            <a:ext cx="219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ТАРПАН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636487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ТУР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1256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2.Руйнування екосистем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4" y="1769749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6974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33" y="4149080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25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3.«Зелена книга України»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76875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6340678"/>
            <a:ext cx="7956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https://www.youtube.com/watch?v=Ye-QlAmRPNk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02740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4.Забруднення довкілля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en-US" sz="1600" b="1" dirty="0">
                <a:solidFill>
                  <a:srgbClr val="002060"/>
                </a:solidFill>
              </a:rPr>
              <a:t>https://www.youtube.com/watch?v=-Pyr_gH1guU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829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Хімічне забруднення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75" y="2492896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55" y="427084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57" y="4372782"/>
            <a:ext cx="27527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6108801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https://www.youtube.com/watch?v=o1Wb2RqQNQc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78122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Фізичне забруднення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07" y="1628800"/>
            <a:ext cx="2733021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44767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07" y="3897154"/>
            <a:ext cx="2946060" cy="183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81" y="1742270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87727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https://www.youtube.com/watch?v=SkJzHkr7E4Y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91384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Біологічне забруднення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60239"/>
            <a:ext cx="3024336" cy="259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67" y="1760239"/>
            <a:ext cx="3353126" cy="251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3922950" cy="261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16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86" y="1700807"/>
            <a:ext cx="3674814" cy="27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Механічне забруднення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en-US" b="1" u="sng" dirty="0" smtClean="0"/>
              <a:t>https</a:t>
            </a:r>
            <a:r>
              <a:rPr lang="en-US" b="1" u="sng" dirty="0"/>
              <a:t>://www.youtube.com/watch?v=SIbVhJ7GTA0</a:t>
            </a:r>
            <a:endParaRPr lang="ru-RU" b="1" u="sng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23592"/>
            <a:ext cx="3682143" cy="247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435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5.Охорона довкілля.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US" sz="2000" u="sng" dirty="0"/>
              <a:t>https://www.youtube.com/watch?v=vqE6nri0kgU</a:t>
            </a:r>
            <a:endParaRPr lang="ru-RU" sz="20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Альтернативні джерела енергії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50" y="184482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37890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Безвідходні технології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1088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631846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Вторинне використання</a:t>
            </a:r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47" y="4221088"/>
            <a:ext cx="28194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9147" y="631846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Електромобілі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901803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68</TotalTime>
  <Words>82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Захист і збереження біосфери</vt:lpstr>
      <vt:lpstr>1.Вимирання видів і зменшення видового різноманіття</vt:lpstr>
      <vt:lpstr>2.Руйнування екосистем</vt:lpstr>
      <vt:lpstr>3.«Зелена книга України»</vt:lpstr>
      <vt:lpstr>4.Забруднення довкілля https://www.youtube.com/watch?v=-Pyr_gH1guU</vt:lpstr>
      <vt:lpstr>Фізичне забруднення</vt:lpstr>
      <vt:lpstr>Біологічне забруднення</vt:lpstr>
      <vt:lpstr>Механічне забруднення</vt:lpstr>
      <vt:lpstr>5.Охорона довкілля. https://www.youtube.com/watch?v=vqE6nri0kgU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Захист і збереження біосфери</dc:title>
  <dc:creator>Мама</dc:creator>
  <cp:lastModifiedBy>Мама</cp:lastModifiedBy>
  <cp:revision>6</cp:revision>
  <dcterms:created xsi:type="dcterms:W3CDTF">2018-04-24T10:36:41Z</dcterms:created>
  <dcterms:modified xsi:type="dcterms:W3CDTF">2018-04-24T11:45:01Z</dcterms:modified>
</cp:coreProperties>
</file>