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7" r:id="rId4"/>
    <p:sldId id="260" r:id="rId5"/>
    <p:sldId id="259" r:id="rId6"/>
    <p:sldId id="262" r:id="rId7"/>
    <p:sldId id="271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68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9360DEA-410D-4FBF-B13F-AF9061EC27FD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F3E5845-CEAF-4A69-AB1E-552930DF40FD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PROFESSIONS</a:t>
            </a:r>
            <a:endParaRPr lang="ru-RU" sz="48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89040"/>
            <a:ext cx="1919000" cy="253752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16" y="476672"/>
            <a:ext cx="2232698" cy="295232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175" y="589923"/>
            <a:ext cx="2291320" cy="20840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649006"/>
            <a:ext cx="2213992" cy="27628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70" y="473548"/>
            <a:ext cx="2413248" cy="24132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724" y="3649006"/>
            <a:ext cx="2514965" cy="2389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0352"/>
            <a:ext cx="8183880" cy="1051560"/>
          </a:xfrm>
        </p:spPr>
        <p:txBody>
          <a:bodyPr/>
          <a:lstStyle/>
          <a:p>
            <a:pPr algn="ctr"/>
            <a:r>
              <a:rPr lang="en-US" dirty="0" smtClean="0"/>
              <a:t>Agree or disagree 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 rotWithShape="1">
          <a:blip r:embed="rId2"/>
          <a:srcRect l="28413" t="44409" r="43427" b="17703"/>
          <a:stretch/>
        </p:blipFill>
        <p:spPr bwMode="auto">
          <a:xfrm>
            <a:off x="1907704" y="1700808"/>
            <a:ext cx="5365925" cy="40324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59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3866"/>
            <a:ext cx="8183880" cy="1051560"/>
          </a:xfrm>
        </p:spPr>
        <p:txBody>
          <a:bodyPr/>
          <a:lstStyle/>
          <a:p>
            <a:r>
              <a:rPr lang="en-US" dirty="0" smtClean="0"/>
              <a:t>Questionnaire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 rotWithShape="1">
          <a:blip r:embed="rId2"/>
          <a:srcRect l="32983" t="27804" r="29222" b="31641"/>
          <a:stretch/>
        </p:blipFill>
        <p:spPr bwMode="auto">
          <a:xfrm>
            <a:off x="755576" y="1700808"/>
            <a:ext cx="6911950" cy="41718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18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 rotWithShape="1">
          <a:blip r:embed="rId2"/>
          <a:srcRect l="33863" t="28931" r="33068" b="44469"/>
          <a:stretch/>
        </p:blipFill>
        <p:spPr bwMode="auto">
          <a:xfrm>
            <a:off x="827584" y="1255966"/>
            <a:ext cx="7416824" cy="3757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492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8183880" cy="1051560"/>
          </a:xfrm>
        </p:spPr>
        <p:txBody>
          <a:bodyPr/>
          <a:lstStyle/>
          <a:p>
            <a:r>
              <a:rPr lang="en-US" dirty="0" smtClean="0"/>
              <a:t>Relaxation </a:t>
            </a:r>
            <a:endParaRPr lang="uk-UA" dirty="0"/>
          </a:p>
        </p:txBody>
      </p:sp>
      <p:pic>
        <p:nvPicPr>
          <p:cNvPr id="4" name="Місце для вмісту 3" descr="C:\Users\Комп'ютер 5\Desktop\IMG_20171201_12404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t="6093" r="7165" b="66506"/>
          <a:stretch/>
        </p:blipFill>
        <p:spPr bwMode="auto">
          <a:xfrm>
            <a:off x="502920" y="2060848"/>
            <a:ext cx="8183880" cy="2448272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937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37" y="530352"/>
            <a:ext cx="8183880" cy="1051560"/>
          </a:xfrm>
        </p:spPr>
        <p:txBody>
          <a:bodyPr/>
          <a:lstStyle/>
          <a:p>
            <a:r>
              <a:rPr lang="en-US" dirty="0" smtClean="0"/>
              <a:t>Summary 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16832"/>
            <a:ext cx="4968552" cy="3378615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51720" y="3068960"/>
            <a:ext cx="4392488" cy="979552"/>
          </a:xfrm>
          <a:prstGeom prst="rect">
            <a:avLst/>
          </a:prstGeom>
        </p:spPr>
        <p:txBody>
          <a:bodyPr vert="horz" anchor="b">
            <a:normAutofit fontScale="9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like…       I dislike…</a:t>
            </a:r>
            <a:r>
              <a:rPr lang="en-US" dirty="0" smtClean="0"/>
              <a:t>        </a:t>
            </a:r>
            <a:endParaRPr lang="uk-UA" dirty="0" smtClean="0"/>
          </a:p>
          <a:p>
            <a:r>
              <a:rPr lang="en-US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098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759" y="539266"/>
            <a:ext cx="8183880" cy="1051560"/>
          </a:xfrm>
        </p:spPr>
        <p:txBody>
          <a:bodyPr/>
          <a:lstStyle/>
          <a:p>
            <a:r>
              <a:rPr lang="en-US" dirty="0" smtClean="0"/>
              <a:t>Home task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552" y="1590826"/>
            <a:ext cx="8183880" cy="4187952"/>
          </a:xfrm>
        </p:spPr>
        <p:txBody>
          <a:bodyPr/>
          <a:lstStyle/>
          <a:p>
            <a:r>
              <a:rPr lang="uk-UA" dirty="0" smtClean="0"/>
              <a:t>Вправа 5 с.89</a:t>
            </a:r>
          </a:p>
          <a:p>
            <a:r>
              <a:rPr lang="uk-UA" dirty="0" smtClean="0"/>
              <a:t>Вправа 6 с.87</a:t>
            </a:r>
          </a:p>
          <a:p>
            <a:r>
              <a:rPr lang="uk-UA" dirty="0" smtClean="0"/>
              <a:t>Скласти діалог (привіт, ім’я, як справи, вік, де живеш, в якому класі, улюблений предмет, хобі, ким збираєшся бути і чому)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1077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4" y="476672"/>
            <a:ext cx="8183880" cy="1051560"/>
          </a:xfrm>
        </p:spPr>
        <p:txBody>
          <a:bodyPr/>
          <a:lstStyle/>
          <a:p>
            <a:r>
              <a:rPr lang="en-US" dirty="0" smtClean="0"/>
              <a:t>Warm-up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76219" y="2204864"/>
            <a:ext cx="8183880" cy="1584176"/>
          </a:xfrm>
        </p:spPr>
        <p:txBody>
          <a:bodyPr/>
          <a:lstStyle/>
          <a:p>
            <a:r>
              <a:rPr lang="en-US" dirty="0" smtClean="0"/>
              <a:t>When I was a pupil, I wanted to be a …</a:t>
            </a:r>
          </a:p>
          <a:p>
            <a:r>
              <a:rPr lang="en-US" dirty="0" smtClean="0"/>
              <a:t>Is it a …</a:t>
            </a:r>
            <a:r>
              <a:rPr lang="ru-RU" dirty="0" smtClean="0"/>
              <a:t>?</a:t>
            </a:r>
            <a:r>
              <a:rPr lang="en-US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845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183880" cy="1051560"/>
          </a:xfrm>
        </p:spPr>
        <p:txBody>
          <a:bodyPr/>
          <a:lstStyle/>
          <a:p>
            <a:r>
              <a:rPr lang="en-US" dirty="0" smtClean="0"/>
              <a:t>Brainstorming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		J		S</a:t>
            </a:r>
          </a:p>
          <a:p>
            <a:r>
              <a:rPr lang="en-US" dirty="0" smtClean="0"/>
              <a:t>B		K		T</a:t>
            </a:r>
          </a:p>
          <a:p>
            <a:r>
              <a:rPr lang="en-US" dirty="0" smtClean="0"/>
              <a:t>C		L		U</a:t>
            </a:r>
          </a:p>
          <a:p>
            <a:r>
              <a:rPr lang="en-US" dirty="0" smtClean="0"/>
              <a:t>D		M		V</a:t>
            </a:r>
          </a:p>
          <a:p>
            <a:r>
              <a:rPr lang="en-US" dirty="0" smtClean="0"/>
              <a:t>E		N		W</a:t>
            </a:r>
          </a:p>
          <a:p>
            <a:r>
              <a:rPr lang="en-US" dirty="0" smtClean="0"/>
              <a:t>F		O		X</a:t>
            </a:r>
          </a:p>
          <a:p>
            <a:r>
              <a:rPr lang="en-US" dirty="0" smtClean="0"/>
              <a:t>G		P		Y</a:t>
            </a:r>
          </a:p>
          <a:p>
            <a:r>
              <a:rPr lang="en-US" dirty="0" smtClean="0"/>
              <a:t>H		Q		Z</a:t>
            </a:r>
          </a:p>
          <a:p>
            <a:r>
              <a:rPr lang="en-US" dirty="0" smtClean="0"/>
              <a:t>I		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/>
          <a:srcRect l="32213" t="42327" r="31839" b="32497"/>
          <a:stretch/>
        </p:blipFill>
        <p:spPr bwMode="auto">
          <a:xfrm>
            <a:off x="611560" y="1551602"/>
            <a:ext cx="6527800" cy="2571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1051560"/>
          </a:xfrm>
        </p:spPr>
        <p:txBody>
          <a:bodyPr/>
          <a:lstStyle/>
          <a:p>
            <a:r>
              <a:rPr lang="en-US" dirty="0" smtClean="0"/>
              <a:t>Finish the sentences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123352"/>
            <a:ext cx="2415212" cy="498866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mtClean="0"/>
              <a:t>Answers </a:t>
            </a: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683568" y="479715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vet, secretary, miner, librarian, chef, news agent, </a:t>
            </a:r>
            <a:r>
              <a:rPr lang="en-US" dirty="0" err="1"/>
              <a:t>docker</a:t>
            </a:r>
            <a:r>
              <a:rPr lang="en-US" dirty="0"/>
              <a:t>, civil worker, architect, estate agent.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525" y="3645024"/>
            <a:ext cx="2175167" cy="206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9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183880" cy="1051560"/>
          </a:xfrm>
        </p:spPr>
        <p:txBody>
          <a:bodyPr/>
          <a:lstStyle/>
          <a:p>
            <a:r>
              <a:rPr lang="en-US" dirty="0" smtClean="0"/>
              <a:t>PROVERBS ABOUT WORK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183880" cy="4187952"/>
          </a:xfrm>
        </p:spPr>
        <p:txBody>
          <a:bodyPr/>
          <a:lstStyle/>
          <a:p>
            <a:r>
              <a:rPr lang="en-US" dirty="0" smtClean="0"/>
              <a:t>Business before		no gain</a:t>
            </a:r>
          </a:p>
          <a:p>
            <a:r>
              <a:rPr lang="en-US" dirty="0" smtClean="0"/>
              <a:t>The hardest work is	than saying</a:t>
            </a:r>
          </a:p>
          <a:p>
            <a:r>
              <a:rPr lang="en-US" dirty="0" smtClean="0"/>
              <a:t>Doing is better		than words</a:t>
            </a:r>
          </a:p>
          <a:p>
            <a:r>
              <a:rPr lang="en-US" dirty="0" smtClean="0"/>
              <a:t>Actions speak louder	to do nothing</a:t>
            </a:r>
          </a:p>
          <a:p>
            <a:r>
              <a:rPr lang="en-US" dirty="0" smtClean="0"/>
              <a:t>No pain				pleasure</a:t>
            </a:r>
          </a:p>
          <a:p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3329157" y="3385959"/>
            <a:ext cx="2915108" cy="79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056" y="620688"/>
            <a:ext cx="8183880" cy="1051560"/>
          </a:xfrm>
        </p:spPr>
        <p:txBody>
          <a:bodyPr/>
          <a:lstStyle/>
          <a:p>
            <a:r>
              <a:rPr lang="en-US" dirty="0" smtClean="0"/>
              <a:t>Dictation 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55576" y="2204864"/>
            <a:ext cx="7560840" cy="388843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кар’єра			7. професія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здібність		8. рід занять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робота, служба	9. наявний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певний			10. потребувати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впливати		11. по чиїхось слідах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безробітний		12. робота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2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9-Unit-2_Les-2-page-88_task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5816" y="692696"/>
            <a:ext cx="446449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83880" cy="1051560"/>
          </a:xfrm>
        </p:spPr>
        <p:txBody>
          <a:bodyPr/>
          <a:lstStyle/>
          <a:p>
            <a:r>
              <a:rPr lang="en-US" dirty="0" smtClean="0"/>
              <a:t>Text for Listening</a:t>
            </a:r>
            <a:endParaRPr lang="uk-UA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 rotWithShape="1">
          <a:blip r:embed="rId2"/>
          <a:srcRect l="27925" t="14367" r="38038" b="48181"/>
          <a:stretch/>
        </p:blipFill>
        <p:spPr bwMode="auto">
          <a:xfrm>
            <a:off x="611560" y="1772816"/>
            <a:ext cx="6224687" cy="38526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852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358" y="548680"/>
            <a:ext cx="8183880" cy="1051560"/>
          </a:xfrm>
        </p:spPr>
        <p:txBody>
          <a:bodyPr>
            <a:normAutofit/>
          </a:bodyPr>
          <a:lstStyle/>
          <a:p>
            <a:r>
              <a:rPr lang="en-US" dirty="0" smtClean="0"/>
              <a:t>Microphone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61227" y="1916832"/>
            <a:ext cx="7492142" cy="936104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I finish school, I am going to be a…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58" y="3169528"/>
            <a:ext cx="2466975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146" y="3573016"/>
            <a:ext cx="2394241" cy="1257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769" y="2954074"/>
            <a:ext cx="1733600" cy="227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8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175</TotalTime>
  <Words>124</Words>
  <Application>Microsoft Office PowerPoint</Application>
  <PresentationFormat>Екран (4:3)</PresentationFormat>
  <Paragraphs>43</Paragraphs>
  <Slides>15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20" baseType="lpstr">
      <vt:lpstr>Arial Black</vt:lpstr>
      <vt:lpstr>Times New Roman</vt:lpstr>
      <vt:lpstr>Verdana</vt:lpstr>
      <vt:lpstr>Wingdings 2</vt:lpstr>
      <vt:lpstr>Аспект</vt:lpstr>
      <vt:lpstr>PROFESSIONS</vt:lpstr>
      <vt:lpstr>Warm-up</vt:lpstr>
      <vt:lpstr>Brainstorming</vt:lpstr>
      <vt:lpstr>Finish the sentences</vt:lpstr>
      <vt:lpstr>PROVERBS ABOUT WORK</vt:lpstr>
      <vt:lpstr>Dictation </vt:lpstr>
      <vt:lpstr>Презентація PowerPoint</vt:lpstr>
      <vt:lpstr>Text for Listening</vt:lpstr>
      <vt:lpstr>Microphone</vt:lpstr>
      <vt:lpstr>Agree or disagree </vt:lpstr>
      <vt:lpstr>Questionnaire</vt:lpstr>
      <vt:lpstr>Презентація PowerPoint</vt:lpstr>
      <vt:lpstr>Relaxation </vt:lpstr>
      <vt:lpstr>Summary </vt:lpstr>
      <vt:lpstr>Home task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PROFESSIONS</dc:title>
  <dc:creator>Вiра Iванiвна</dc:creator>
  <cp:lastModifiedBy>Комп'ютер 5</cp:lastModifiedBy>
  <cp:revision>16</cp:revision>
  <dcterms:created xsi:type="dcterms:W3CDTF">2017-01-14T12:02:09Z</dcterms:created>
  <dcterms:modified xsi:type="dcterms:W3CDTF">2017-12-01T11:59:31Z</dcterms:modified>
</cp:coreProperties>
</file>