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E8677-ACAA-42E6-B21A-F9CCF169B422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0C971-2E5A-4EFF-8F9A-C14653F729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6F6E-480A-4184-891D-8769A73579A9}" type="datetimeFigureOut">
              <a:rPr lang="ru-RU" smtClean="0"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1C664-FF2D-463A-AA81-3F3B2DD129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Festive Dishes</a:t>
            </a:r>
            <a:endParaRPr lang="ru-RU" dirty="0"/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076" y="1600200"/>
            <a:ext cx="603984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48680"/>
            <a:ext cx="7772400" cy="1470025"/>
          </a:xfrm>
        </p:spPr>
        <p:txBody>
          <a:bodyPr/>
          <a:lstStyle/>
          <a:p>
            <a:r>
              <a:rPr lang="en-US" dirty="0" smtClean="0"/>
              <a:t>Tongue-twister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err="1" smtClean="0"/>
              <a:t>скоромовка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204864"/>
            <a:ext cx="6400800" cy="256984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Betty </a:t>
            </a:r>
            <a:r>
              <a:rPr lang="ru-RU" sz="3600" dirty="0" err="1" smtClean="0">
                <a:solidFill>
                  <a:schemeClr val="tx1"/>
                </a:solidFill>
              </a:rPr>
              <a:t>В</a:t>
            </a:r>
            <a:r>
              <a:rPr lang="en-US" sz="3600" dirty="0" smtClean="0">
                <a:solidFill>
                  <a:schemeClr val="tx1"/>
                </a:solidFill>
              </a:rPr>
              <a:t>otter bought some butter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But she said, my butter’s bitter</a:t>
            </a: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As\Documents\butter_2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615917"/>
            <a:ext cx="6552728" cy="3066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Odd One Out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err="1" smtClean="0"/>
              <a:t>Зайвий</a:t>
            </a:r>
            <a:r>
              <a:rPr lang="ru-RU" dirty="0" smtClean="0"/>
              <a:t> </a:t>
            </a:r>
            <a:r>
              <a:rPr lang="ru-RU" dirty="0" err="1" smtClean="0"/>
              <a:t>виходь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  <a:r>
              <a:rPr lang="en-US" dirty="0" err="1" smtClean="0"/>
              <a:t>Tomato,cucumber,orange,carrot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2.Pear,peach,strawberry,cabbage.</a:t>
            </a:r>
          </a:p>
          <a:p>
            <a:pPr>
              <a:buNone/>
            </a:pPr>
            <a:r>
              <a:rPr lang="en-US" dirty="0" smtClean="0"/>
              <a:t>3.Pizza,sandwich,hamburher,water.</a:t>
            </a:r>
          </a:p>
          <a:p>
            <a:pPr>
              <a:buNone/>
            </a:pPr>
            <a:r>
              <a:rPr lang="en-US" dirty="0" smtClean="0"/>
              <a:t>4.Sweets,tea,coffee,milk.</a:t>
            </a:r>
          </a:p>
          <a:p>
            <a:pPr>
              <a:buNone/>
            </a:pPr>
            <a:r>
              <a:rPr lang="en-US" dirty="0" smtClean="0"/>
              <a:t>5.	</a:t>
            </a:r>
            <a:r>
              <a:rPr lang="en-US" dirty="0" err="1" smtClean="0"/>
              <a:t>Cake,salad,fish,salt</a:t>
            </a:r>
            <a:r>
              <a:rPr lang="en-US" dirty="0" smtClean="0"/>
              <a:t>.</a:t>
            </a:r>
          </a:p>
        </p:txBody>
      </p:sp>
      <p:pic>
        <p:nvPicPr>
          <p:cNvPr id="2050" name="Picture 2" descr="C:\Users\As\Documents\scrambled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509120"/>
            <a:ext cx="4824536" cy="2087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True or False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7091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1.For English breakfast you can get bacon and eggs.</a:t>
            </a:r>
          </a:p>
          <a:p>
            <a:pPr>
              <a:buNone/>
            </a:pPr>
            <a:r>
              <a:rPr lang="en-US" dirty="0" smtClean="0"/>
              <a:t>2.They drink tea with lemon.</a:t>
            </a:r>
          </a:p>
          <a:p>
            <a:pPr>
              <a:buNone/>
            </a:pPr>
            <a:r>
              <a:rPr lang="en-US" dirty="0" smtClean="0"/>
              <a:t>3.Lunch is the main meal for the English.</a:t>
            </a:r>
          </a:p>
          <a:p>
            <a:pPr>
              <a:buNone/>
            </a:pPr>
            <a:r>
              <a:rPr lang="en-US" dirty="0" smtClean="0"/>
              <a:t>4.They have lunch about 1 o’clock.</a:t>
            </a:r>
          </a:p>
          <a:p>
            <a:pPr>
              <a:buNone/>
            </a:pPr>
            <a:r>
              <a:rPr lang="en-US" dirty="0" smtClean="0"/>
              <a:t>5.English people never have supper.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s\Documents\jaica-pov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93096"/>
            <a:ext cx="5112568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Cook Dishes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Содержимое 3" descr="ukrainskiy-krasnyy-borsh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4060246" cy="2697163"/>
          </a:xfrm>
        </p:spPr>
      </p:pic>
      <p:pic>
        <p:nvPicPr>
          <p:cNvPr id="4098" name="Picture 2" descr="C:\Users\As\Documents\848-0940cb58d027ae2c57cdba98e57b25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3817607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 words with the pictures.</a:t>
            </a:r>
            <a:endParaRPr lang="ru-RU" dirty="0"/>
          </a:p>
        </p:txBody>
      </p:sp>
      <p:pic>
        <p:nvPicPr>
          <p:cNvPr id="4" name="Содержимое 3" descr="IMG_20171120_2006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the dialogue</a:t>
            </a:r>
            <a:endParaRPr lang="ru-RU" dirty="0"/>
          </a:p>
        </p:txBody>
      </p:sp>
      <p:pic>
        <p:nvPicPr>
          <p:cNvPr id="4" name="Содержимое 3" descr="IMG_20171120_201832_HD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1.You have 99 </a:t>
            </a:r>
            <a:r>
              <a:rPr lang="en-US" sz="2000" dirty="0" err="1" smtClean="0"/>
              <a:t>hrn.There</a:t>
            </a:r>
            <a:r>
              <a:rPr lang="en-US" sz="2000" dirty="0" smtClean="0"/>
              <a:t> is a list of </a:t>
            </a:r>
            <a:r>
              <a:rPr lang="en-US" sz="2000" dirty="0" err="1" smtClean="0"/>
              <a:t>products.How</a:t>
            </a:r>
            <a:r>
              <a:rPr lang="en-US" sz="2000" dirty="0" smtClean="0"/>
              <a:t> much money do you spend?</a:t>
            </a:r>
          </a:p>
          <a:p>
            <a:pPr>
              <a:buNone/>
            </a:pPr>
            <a:r>
              <a:rPr lang="en-US" sz="2000" dirty="0" smtClean="0"/>
              <a:t>-eggs</a:t>
            </a:r>
          </a:p>
          <a:p>
            <a:pPr>
              <a:buNone/>
            </a:pPr>
            <a:r>
              <a:rPr lang="en-US" sz="2000" dirty="0" smtClean="0"/>
              <a:t>-crisps</a:t>
            </a:r>
          </a:p>
          <a:p>
            <a:pPr>
              <a:buNone/>
            </a:pPr>
            <a:r>
              <a:rPr lang="en-US" sz="2000" dirty="0" smtClean="0"/>
              <a:t>-tomatoes</a:t>
            </a:r>
          </a:p>
          <a:p>
            <a:pPr>
              <a:buNone/>
            </a:pPr>
            <a:r>
              <a:rPr lang="en-US" sz="2000" dirty="0" smtClean="0"/>
              <a:t>-bread</a:t>
            </a:r>
          </a:p>
          <a:p>
            <a:pPr>
              <a:buNone/>
            </a:pPr>
            <a:r>
              <a:rPr lang="en-US" sz="2000" dirty="0" smtClean="0"/>
              <a:t>-butter</a:t>
            </a:r>
          </a:p>
          <a:p>
            <a:pPr>
              <a:buNone/>
            </a:pPr>
            <a:r>
              <a:rPr lang="en-US" sz="2000" dirty="0" smtClean="0"/>
              <a:t>-mineral water</a:t>
            </a:r>
            <a:endParaRPr lang="ru-RU" sz="2000" dirty="0"/>
          </a:p>
        </p:txBody>
      </p:sp>
      <p:pic>
        <p:nvPicPr>
          <p:cNvPr id="5122" name="Picture 2" descr="C:\Users\As\Documents\AORAWbvfu9LfBxMQ8nDv.r695x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708920"/>
            <a:ext cx="5179715" cy="3204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this table festive!</a:t>
            </a:r>
            <a:endParaRPr lang="ru-RU" dirty="0"/>
          </a:p>
        </p:txBody>
      </p:sp>
      <p:pic>
        <p:nvPicPr>
          <p:cNvPr id="4" name="Содержимое 3" descr="skatert_na_stol_dlya_kuhni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1559" y="1258912"/>
            <a:ext cx="7280841" cy="526643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118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Traditional Festive Dishes</vt:lpstr>
      <vt:lpstr>Tongue-twister (скоромовка)</vt:lpstr>
      <vt:lpstr>Odd One Out (Зайвий виходь)</vt:lpstr>
      <vt:lpstr>True or False </vt:lpstr>
      <vt:lpstr>Cook Dishes </vt:lpstr>
      <vt:lpstr>Match words with the pictures.</vt:lpstr>
      <vt:lpstr>Act the dialogue</vt:lpstr>
      <vt:lpstr>Home task</vt:lpstr>
      <vt:lpstr>Make this table festive!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Traditional Festive Dishes</dc:title>
  <dc:creator>As</dc:creator>
  <cp:lastModifiedBy>As</cp:lastModifiedBy>
  <cp:revision>10</cp:revision>
  <dcterms:created xsi:type="dcterms:W3CDTF">2017-11-20T16:57:11Z</dcterms:created>
  <dcterms:modified xsi:type="dcterms:W3CDTF">2017-11-20T18:34:33Z</dcterms:modified>
</cp:coreProperties>
</file>