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2A9A-C17B-4CEB-90D4-710ECE36DE81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7164C-9AD7-4E0D-8A50-3C5FCF294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2A9A-C17B-4CEB-90D4-710ECE36DE81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7164C-9AD7-4E0D-8A50-3C5FCF294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2A9A-C17B-4CEB-90D4-710ECE36DE81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7164C-9AD7-4E0D-8A50-3C5FCF294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2A9A-C17B-4CEB-90D4-710ECE36DE81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7164C-9AD7-4E0D-8A50-3C5FCF294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2A9A-C17B-4CEB-90D4-710ECE36DE81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7164C-9AD7-4E0D-8A50-3C5FCF294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2A9A-C17B-4CEB-90D4-710ECE36DE81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7164C-9AD7-4E0D-8A50-3C5FCF294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2A9A-C17B-4CEB-90D4-710ECE36DE81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7164C-9AD7-4E0D-8A50-3C5FCF294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2A9A-C17B-4CEB-90D4-710ECE36DE81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7164C-9AD7-4E0D-8A50-3C5FCF294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2A9A-C17B-4CEB-90D4-710ECE36DE81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7164C-9AD7-4E0D-8A50-3C5FCF294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2A9A-C17B-4CEB-90D4-710ECE36DE81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7164C-9AD7-4E0D-8A50-3C5FCF294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F2A9A-C17B-4CEB-90D4-710ECE36DE81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7164C-9AD7-4E0D-8A50-3C5FCF294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F2A9A-C17B-4CEB-90D4-710ECE36DE81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7164C-9AD7-4E0D-8A50-3C5FCF294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Unit-2_les-1_page-49_task-3.mp3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7772400" cy="1470025"/>
          </a:xfrm>
        </p:spPr>
        <p:txBody>
          <a:bodyPr/>
          <a:lstStyle/>
          <a:p>
            <a:r>
              <a:rPr lang="en-US" dirty="0" smtClean="0"/>
              <a:t>    </a:t>
            </a:r>
            <a:r>
              <a:rPr lang="en-US" dirty="0" err="1" smtClean="0"/>
              <a:t>Householding</a:t>
            </a:r>
            <a:r>
              <a:rPr lang="en-US" dirty="0" smtClean="0"/>
              <a:t> chores</a:t>
            </a:r>
            <a:endParaRPr lang="ru-RU" dirty="0"/>
          </a:p>
        </p:txBody>
      </p:sp>
      <p:pic>
        <p:nvPicPr>
          <p:cNvPr id="4" name="Рисунок 3" descr="hf,jn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700808"/>
            <a:ext cx="5567862" cy="41171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What chores do you have to do at home?</a:t>
            </a:r>
          </a:p>
          <a:p>
            <a:r>
              <a:rPr lang="en-US" sz="2400" dirty="0" smtClean="0"/>
              <a:t>Do you like to do your household chores?</a:t>
            </a:r>
          </a:p>
          <a:p>
            <a:r>
              <a:rPr lang="en-US" sz="2400" dirty="0" smtClean="0"/>
              <a:t>Is it important to do the household chores? Why?  </a:t>
            </a:r>
            <a:endParaRPr lang="ru-RU" sz="2400" dirty="0"/>
          </a:p>
        </p:txBody>
      </p:sp>
      <p:pic>
        <p:nvPicPr>
          <p:cNvPr id="4" name="Рисунок 3" descr="0ff41c7b32bc2de4386f4f833d9fbbf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3014956"/>
            <a:ext cx="4896544" cy="336637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Garland</a:t>
            </a:r>
            <a:endParaRPr lang="ru-RU" dirty="0"/>
          </a:p>
        </p:txBody>
      </p:sp>
      <p:pic>
        <p:nvPicPr>
          <p:cNvPr id="4" name="Содержимое 3" descr="2602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4692" y="1600200"/>
            <a:ext cx="6794616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nd-of-the-presentation-thank-you-for-your-atten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404664"/>
            <a:ext cx="7689346" cy="519030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“Microphone”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5963"/>
          </a:xfrm>
        </p:spPr>
        <p:txBody>
          <a:bodyPr/>
          <a:lstStyle/>
          <a:p>
            <a:r>
              <a:rPr lang="en-US" sz="2000" dirty="0" smtClean="0"/>
              <a:t>1. How do you help your family about the house?</a:t>
            </a:r>
          </a:p>
          <a:p>
            <a:r>
              <a:rPr lang="en-US" sz="2000" dirty="0" smtClean="0"/>
              <a:t>2. What do you usually do? When do you do it?</a:t>
            </a:r>
          </a:p>
          <a:p>
            <a:r>
              <a:rPr lang="en-US" sz="2000" dirty="0" smtClean="0"/>
              <a:t>3. What can you do well?</a:t>
            </a:r>
          </a:p>
          <a:p>
            <a:r>
              <a:rPr lang="en-US" sz="2000" dirty="0" smtClean="0"/>
              <a:t>4. Do you help your mother to do shopping?</a:t>
            </a:r>
          </a:p>
          <a:p>
            <a:r>
              <a:rPr lang="en-US" sz="2000" dirty="0" smtClean="0"/>
              <a:t>5. Who cooks meals in your family?</a:t>
            </a:r>
          </a:p>
          <a:p>
            <a:r>
              <a:rPr lang="en-US" sz="2000" dirty="0" smtClean="0"/>
              <a:t>6. Do you always put things in the right place?</a:t>
            </a:r>
          </a:p>
          <a:p>
            <a:r>
              <a:rPr lang="en-US" sz="2000" dirty="0" smtClean="0"/>
              <a:t>7. What is your </a:t>
            </a:r>
            <a:r>
              <a:rPr lang="en-US" sz="2000" dirty="0" err="1" smtClean="0"/>
              <a:t>favourite</a:t>
            </a:r>
            <a:r>
              <a:rPr lang="en-US" sz="2000" dirty="0" smtClean="0"/>
              <a:t> work at home?</a:t>
            </a:r>
          </a:p>
          <a:p>
            <a:r>
              <a:rPr lang="en-US" sz="2000" dirty="0" smtClean="0"/>
              <a:t>8. Do you like washing up?</a:t>
            </a:r>
            <a:endParaRPr lang="ru-RU" sz="2000" dirty="0"/>
          </a:p>
        </p:txBody>
      </p:sp>
      <p:pic>
        <p:nvPicPr>
          <p:cNvPr id="4" name="Рисунок 3" descr="9e88fa8a09f54e40ce7f161b340443d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3789040"/>
            <a:ext cx="4182962" cy="2781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up words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US" dirty="0"/>
              <a:t> </a:t>
            </a:r>
            <a:r>
              <a:rPr lang="en-US" dirty="0" smtClean="0"/>
              <a:t>                                        </a:t>
            </a:r>
            <a:r>
              <a:rPr lang="en-US" b="1" dirty="0" smtClean="0"/>
              <a:t>H </a:t>
            </a:r>
            <a:r>
              <a:rPr lang="en-US" dirty="0" smtClean="0"/>
              <a:t> </a:t>
            </a:r>
          </a:p>
          <a:p>
            <a:pPr algn="just"/>
            <a:r>
              <a:rPr lang="en-US" dirty="0" smtClean="0"/>
              <a:t>                                         </a:t>
            </a:r>
            <a:r>
              <a:rPr lang="en-US" b="1" dirty="0" smtClean="0"/>
              <a:t>O</a:t>
            </a:r>
            <a:r>
              <a:rPr lang="en-US" dirty="0" smtClean="0"/>
              <a:t> </a:t>
            </a:r>
          </a:p>
          <a:p>
            <a:pPr algn="just"/>
            <a:r>
              <a:rPr lang="en-US" dirty="0" smtClean="0"/>
              <a:t>                                         </a:t>
            </a:r>
            <a:r>
              <a:rPr lang="en-US" b="1" dirty="0" smtClean="0"/>
              <a:t>U</a:t>
            </a:r>
            <a:r>
              <a:rPr lang="en-US" dirty="0" smtClean="0"/>
              <a:t> </a:t>
            </a:r>
          </a:p>
          <a:p>
            <a:pPr algn="just"/>
            <a:r>
              <a:rPr lang="en-US" dirty="0" smtClean="0"/>
              <a:t>                                         </a:t>
            </a:r>
            <a:r>
              <a:rPr lang="en-US" b="1" dirty="0" smtClean="0"/>
              <a:t>S</a:t>
            </a:r>
            <a:r>
              <a:rPr lang="en-US" dirty="0" smtClean="0"/>
              <a:t> </a:t>
            </a:r>
          </a:p>
          <a:p>
            <a:pPr algn="just"/>
            <a:r>
              <a:rPr lang="en-US" b="1" dirty="0" smtClean="0"/>
              <a:t>                                         E</a:t>
            </a:r>
            <a:r>
              <a:rPr lang="en-US" dirty="0" smtClean="0"/>
              <a:t> </a:t>
            </a:r>
          </a:p>
          <a:p>
            <a:pPr algn="just"/>
            <a:r>
              <a:rPr lang="en-US" dirty="0" smtClean="0"/>
              <a:t>                                         </a:t>
            </a:r>
            <a:r>
              <a:rPr lang="en-US" b="1" dirty="0" smtClean="0"/>
              <a:t>H</a:t>
            </a:r>
            <a:endParaRPr lang="en-US" dirty="0" smtClean="0"/>
          </a:p>
          <a:p>
            <a:pPr algn="just"/>
            <a:r>
              <a:rPr lang="en-US" dirty="0" smtClean="0"/>
              <a:t>                                         </a:t>
            </a:r>
            <a:r>
              <a:rPr lang="en-US" b="1" dirty="0" smtClean="0"/>
              <a:t>O</a:t>
            </a:r>
            <a:r>
              <a:rPr lang="en-US" dirty="0" smtClean="0"/>
              <a:t> </a:t>
            </a:r>
          </a:p>
          <a:p>
            <a:pPr algn="just"/>
            <a:r>
              <a:rPr lang="en-US" dirty="0" smtClean="0"/>
              <a:t>                                         </a:t>
            </a:r>
            <a:r>
              <a:rPr lang="en-US" b="1" dirty="0" smtClean="0"/>
              <a:t>L</a:t>
            </a:r>
            <a:r>
              <a:rPr lang="en-US" dirty="0" smtClean="0"/>
              <a:t> </a:t>
            </a:r>
          </a:p>
          <a:p>
            <a:pPr algn="just"/>
            <a:r>
              <a:rPr lang="en-US" dirty="0" smtClean="0"/>
              <a:t>                                         </a:t>
            </a:r>
            <a:r>
              <a:rPr lang="en-US" b="1" dirty="0" smtClean="0"/>
              <a:t>D</a:t>
            </a:r>
            <a:r>
              <a:rPr lang="en-US" dirty="0" smtClean="0"/>
              <a:t> </a:t>
            </a:r>
          </a:p>
          <a:p>
            <a:pPr algn="just"/>
            <a:r>
              <a:rPr lang="en-US" dirty="0" smtClean="0"/>
              <a:t>                                         </a:t>
            </a:r>
            <a:r>
              <a:rPr lang="en-US" b="1" dirty="0" smtClean="0"/>
              <a:t>I</a:t>
            </a:r>
            <a:r>
              <a:rPr lang="en-US" dirty="0" smtClean="0"/>
              <a:t> </a:t>
            </a:r>
          </a:p>
          <a:p>
            <a:pPr algn="just"/>
            <a:r>
              <a:rPr lang="en-US" dirty="0" smtClean="0"/>
              <a:t>                                        </a:t>
            </a:r>
            <a:r>
              <a:rPr lang="en-US" b="1" dirty="0" smtClean="0"/>
              <a:t>N</a:t>
            </a:r>
          </a:p>
          <a:p>
            <a:pPr algn="just"/>
            <a:r>
              <a:rPr lang="en-US" dirty="0" smtClean="0"/>
              <a:t>                                        </a:t>
            </a:r>
            <a:r>
              <a:rPr lang="en-US" b="1" dirty="0" smtClean="0"/>
              <a:t>G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up words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                                  was </a:t>
            </a:r>
            <a:r>
              <a:rPr lang="en-US" sz="2000" b="1" dirty="0" smtClean="0"/>
              <a:t>H</a:t>
            </a:r>
            <a:r>
              <a:rPr lang="en-US" sz="2000" dirty="0" smtClean="0"/>
              <a:t> </a:t>
            </a:r>
            <a:r>
              <a:rPr lang="en-US" sz="2000" dirty="0" err="1" smtClean="0"/>
              <a:t>ing</a:t>
            </a:r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smtClean="0"/>
              <a:t>                                      c </a:t>
            </a:r>
            <a:r>
              <a:rPr lang="en-US" sz="2000" b="1" dirty="0" smtClean="0"/>
              <a:t>O</a:t>
            </a:r>
            <a:r>
              <a:rPr lang="en-US" sz="2000" dirty="0" smtClean="0"/>
              <a:t> </a:t>
            </a:r>
            <a:r>
              <a:rPr lang="en-US" sz="2000" dirty="0" err="1" smtClean="0"/>
              <a:t>oking</a:t>
            </a:r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smtClean="0"/>
              <a:t>                                         </a:t>
            </a:r>
            <a:r>
              <a:rPr lang="en-US" sz="2000" b="1" dirty="0" smtClean="0"/>
              <a:t>U</a:t>
            </a:r>
            <a:r>
              <a:rPr lang="en-US" sz="2000" dirty="0" smtClean="0"/>
              <a:t> </a:t>
            </a:r>
            <a:r>
              <a:rPr lang="en-US" sz="2000" dirty="0" err="1" smtClean="0"/>
              <a:t>pset</a:t>
            </a:r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smtClean="0"/>
              <a:t>                                         </a:t>
            </a:r>
            <a:r>
              <a:rPr lang="en-US" sz="2000" b="1" dirty="0" smtClean="0"/>
              <a:t>S</a:t>
            </a:r>
            <a:r>
              <a:rPr lang="en-US" sz="2000" dirty="0" smtClean="0"/>
              <a:t> weep the floor</a:t>
            </a:r>
          </a:p>
          <a:p>
            <a:r>
              <a:rPr lang="en-US" sz="2000" dirty="0" smtClean="0"/>
              <a:t>                                  </a:t>
            </a:r>
            <a:r>
              <a:rPr lang="en-US" sz="2000" dirty="0" err="1" smtClean="0"/>
              <a:t>wat</a:t>
            </a:r>
            <a:r>
              <a:rPr lang="en-US" sz="2000" dirty="0" smtClean="0"/>
              <a:t> </a:t>
            </a:r>
            <a:r>
              <a:rPr lang="en-US" sz="2000" b="1" dirty="0" smtClean="0"/>
              <a:t>E</a:t>
            </a:r>
            <a:r>
              <a:rPr lang="en-US" sz="2000" dirty="0" smtClean="0"/>
              <a:t> r the plants</a:t>
            </a:r>
          </a:p>
          <a:p>
            <a:r>
              <a:rPr lang="en-US" sz="2000" dirty="0" smtClean="0"/>
              <a:t>                                       s </a:t>
            </a:r>
            <a:r>
              <a:rPr lang="en-US" sz="2000" b="1" dirty="0" smtClean="0"/>
              <a:t>H</a:t>
            </a:r>
            <a:r>
              <a:rPr lang="en-US" sz="2000" dirty="0" smtClean="0"/>
              <a:t>opping</a:t>
            </a:r>
          </a:p>
          <a:p>
            <a:r>
              <a:rPr lang="en-US" sz="2000" dirty="0" smtClean="0"/>
              <a:t>                                       c </a:t>
            </a:r>
            <a:r>
              <a:rPr lang="en-US" sz="2000" b="1" dirty="0" smtClean="0"/>
              <a:t>O</a:t>
            </a:r>
            <a:r>
              <a:rPr lang="en-US" sz="2000" dirty="0" smtClean="0"/>
              <a:t> </a:t>
            </a:r>
            <a:r>
              <a:rPr lang="en-US" sz="2000" dirty="0" err="1" smtClean="0"/>
              <a:t>zy</a:t>
            </a:r>
            <a:endParaRPr lang="en-US" sz="2000" dirty="0" smtClean="0"/>
          </a:p>
          <a:p>
            <a:r>
              <a:rPr lang="en-US" sz="2000" dirty="0" smtClean="0"/>
              <a:t>                                          </a:t>
            </a:r>
            <a:r>
              <a:rPr lang="en-US" sz="2000" b="1" dirty="0" smtClean="0"/>
              <a:t>L</a:t>
            </a:r>
            <a:r>
              <a:rPr lang="en-US" sz="2000" dirty="0" smtClean="0"/>
              <a:t> </a:t>
            </a:r>
            <a:r>
              <a:rPr lang="en-US" sz="2000" dirty="0" err="1" smtClean="0"/>
              <a:t>aundry</a:t>
            </a:r>
            <a:endParaRPr lang="en-US" sz="2000" dirty="0" smtClean="0"/>
          </a:p>
          <a:p>
            <a:r>
              <a:rPr lang="en-US" sz="2000" dirty="0" smtClean="0"/>
              <a:t>                                          </a:t>
            </a:r>
            <a:r>
              <a:rPr lang="en-US" sz="2000" b="1" dirty="0" smtClean="0"/>
              <a:t>D</a:t>
            </a:r>
            <a:r>
              <a:rPr lang="en-US" sz="2000" dirty="0" smtClean="0"/>
              <a:t> </a:t>
            </a:r>
            <a:r>
              <a:rPr lang="en-US" sz="2000" dirty="0" err="1" smtClean="0"/>
              <a:t>ry</a:t>
            </a:r>
            <a:endParaRPr lang="en-US" sz="2000" dirty="0" smtClean="0"/>
          </a:p>
          <a:p>
            <a:r>
              <a:rPr lang="en-US" sz="2000" dirty="0" smtClean="0"/>
              <a:t>                                        t </a:t>
            </a:r>
            <a:r>
              <a:rPr lang="en-US" sz="2000" b="1" dirty="0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dy</a:t>
            </a:r>
            <a:r>
              <a:rPr lang="en-US" sz="2000" dirty="0" smtClean="0"/>
              <a:t> up</a:t>
            </a:r>
          </a:p>
          <a:p>
            <a:r>
              <a:rPr lang="en-US" sz="2000" dirty="0" smtClean="0"/>
              <a:t>                                    pa </a:t>
            </a:r>
            <a:r>
              <a:rPr lang="en-US" sz="2000" b="1" dirty="0" smtClean="0"/>
              <a:t>N</a:t>
            </a:r>
          </a:p>
          <a:p>
            <a:r>
              <a:rPr lang="en-US" sz="2000" dirty="0" smtClean="0"/>
              <a:t>                              frying </a:t>
            </a:r>
            <a:r>
              <a:rPr lang="en-US" sz="2000" b="1" dirty="0" smtClean="0"/>
              <a:t>G</a:t>
            </a:r>
            <a:r>
              <a:rPr lang="en-US" sz="2000" dirty="0" smtClean="0"/>
              <a:t> pan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Put the words into the correct order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1. your Make bed please.</a:t>
            </a:r>
          </a:p>
          <a:p>
            <a:r>
              <a:rPr lang="en-US" sz="2400" dirty="0" smtClean="0"/>
              <a:t>2. Can set you table ? The</a:t>
            </a:r>
          </a:p>
          <a:p>
            <a:r>
              <a:rPr lang="en-US" sz="2400" dirty="0" smtClean="0"/>
              <a:t>3. We to have tidy the up kitchen </a:t>
            </a:r>
          </a:p>
          <a:p>
            <a:r>
              <a:rPr lang="en-US" sz="2400" dirty="0" smtClean="0"/>
              <a:t>4. please . Sweep floor the </a:t>
            </a:r>
          </a:p>
          <a:p>
            <a:r>
              <a:rPr lang="en-US" sz="2400" dirty="0" smtClean="0"/>
              <a:t>5. have I to do cooking the</a:t>
            </a:r>
          </a:p>
          <a:p>
            <a:r>
              <a:rPr lang="en-US" sz="2400" dirty="0" smtClean="0"/>
              <a:t>6. has She to plant the water</a:t>
            </a:r>
            <a:endParaRPr lang="ru-RU" sz="2400" dirty="0"/>
          </a:p>
        </p:txBody>
      </p:sp>
      <p:pic>
        <p:nvPicPr>
          <p:cNvPr id="4" name="Рисунок 3" descr="3b5887fec1155160f7d402f1d974f59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4149080"/>
            <a:ext cx="4360484" cy="24527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229600" cy="4525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1. Doing shopping is not a </a:t>
            </a:r>
            <a:r>
              <a:rPr lang="en-US" sz="1800" dirty="0" err="1" smtClean="0"/>
              <a:t>householding</a:t>
            </a:r>
            <a:r>
              <a:rPr lang="en-US" sz="1800" dirty="0"/>
              <a:t> </a:t>
            </a:r>
            <a:r>
              <a:rPr lang="en-US" sz="1800" dirty="0" smtClean="0"/>
              <a:t>duty.</a:t>
            </a:r>
          </a:p>
          <a:p>
            <a:r>
              <a:rPr lang="en-US" sz="1800" dirty="0" smtClean="0"/>
              <a:t>2. We usually boil sausages in a frying pan. </a:t>
            </a:r>
          </a:p>
          <a:p>
            <a:r>
              <a:rPr lang="en-US" sz="1800" dirty="0" smtClean="0"/>
              <a:t>3. We usually fry in kettles.</a:t>
            </a:r>
          </a:p>
          <a:p>
            <a:r>
              <a:rPr lang="en-US" sz="1800" dirty="0" smtClean="0"/>
              <a:t>4. To make tea we need a kettle and a tea pot.</a:t>
            </a:r>
          </a:p>
          <a:p>
            <a:r>
              <a:rPr lang="en-US" sz="1800" dirty="0" smtClean="0"/>
              <a:t>5. My father is good at making coffee.</a:t>
            </a:r>
          </a:p>
          <a:p>
            <a:r>
              <a:rPr lang="en-US" sz="1800" dirty="0" smtClean="0"/>
              <a:t>6. After breakfast father washes up with a dishwasher. </a:t>
            </a:r>
          </a:p>
          <a:p>
            <a:r>
              <a:rPr lang="en-US" sz="1800" dirty="0" smtClean="0"/>
              <a:t>7. Mother cleans the table after breakfast. </a:t>
            </a:r>
            <a:endParaRPr lang="ru-RU" sz="1800" dirty="0"/>
          </a:p>
        </p:txBody>
      </p:sp>
      <p:pic>
        <p:nvPicPr>
          <p:cNvPr id="4" name="Рисунок 3" descr="886cc6ddaaf1759bbd06154d3b33e2c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2348880"/>
            <a:ext cx="3600400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for Listening</a:t>
            </a:r>
            <a:endParaRPr lang="ru-RU" dirty="0"/>
          </a:p>
        </p:txBody>
      </p:sp>
      <p:pic>
        <p:nvPicPr>
          <p:cNvPr id="6" name="Unit-2_les-1_page-49_task-3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843808" y="1916832"/>
            <a:ext cx="2809652" cy="2809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75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the correct item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Elliot likes his home because he can (watch TV / relax) there.</a:t>
            </a:r>
          </a:p>
          <a:p>
            <a:r>
              <a:rPr lang="en-US" dirty="0" smtClean="0"/>
              <a:t>2. He shares ( his room / his shoes) with April. </a:t>
            </a:r>
          </a:p>
          <a:p>
            <a:r>
              <a:rPr lang="en-US" dirty="0" smtClean="0"/>
              <a:t>3. April is ( tidy / untidy )</a:t>
            </a:r>
          </a:p>
          <a:p>
            <a:r>
              <a:rPr lang="en-US" dirty="0" smtClean="0"/>
              <a:t>4. Mum ( gets upset / gets tired ) when she sees the mess in their room. </a:t>
            </a:r>
          </a:p>
          <a:p>
            <a:r>
              <a:rPr lang="en-US" dirty="0" smtClean="0"/>
              <a:t>5. The magic broom ( makes a mess / cleans the mess ).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task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about home duties in the family. </a:t>
            </a:r>
          </a:p>
          <a:p>
            <a:r>
              <a:rPr lang="en-US" dirty="0" smtClean="0"/>
              <a:t>Make </a:t>
            </a:r>
            <a:r>
              <a:rPr lang="en-US" dirty="0" err="1" smtClean="0"/>
              <a:t>cinquan</a:t>
            </a:r>
            <a:r>
              <a:rPr lang="en-US" dirty="0" smtClean="0"/>
              <a:t> “Duties”.</a:t>
            </a:r>
            <a:endParaRPr lang="ru-RU" dirty="0"/>
          </a:p>
        </p:txBody>
      </p:sp>
      <p:pic>
        <p:nvPicPr>
          <p:cNvPr id="6" name="Рисунок 5" descr="2124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852936"/>
            <a:ext cx="4325466" cy="380641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424</Words>
  <Application>Microsoft Office PowerPoint</Application>
  <PresentationFormat>Экран (4:3)</PresentationFormat>
  <Paragraphs>66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 Householding chores</vt:lpstr>
      <vt:lpstr>“Microphone”</vt:lpstr>
      <vt:lpstr>Make up words</vt:lpstr>
      <vt:lpstr>Make up words</vt:lpstr>
      <vt:lpstr>Put the words into the correct order</vt:lpstr>
      <vt:lpstr>True or False</vt:lpstr>
      <vt:lpstr>Text for Listening</vt:lpstr>
      <vt:lpstr>Choose the correct item </vt:lpstr>
      <vt:lpstr>Home task</vt:lpstr>
      <vt:lpstr>Summary</vt:lpstr>
      <vt:lpstr>Garland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Householding chores</dc:title>
  <dc:creator>As</dc:creator>
  <cp:lastModifiedBy>As</cp:lastModifiedBy>
  <cp:revision>11</cp:revision>
  <dcterms:created xsi:type="dcterms:W3CDTF">2017-11-24T18:50:31Z</dcterms:created>
  <dcterms:modified xsi:type="dcterms:W3CDTF">2017-11-24T20:25:42Z</dcterms:modified>
</cp:coreProperties>
</file>