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7" r:id="rId2"/>
    <p:sldId id="256" r:id="rId3"/>
    <p:sldId id="266" r:id="rId4"/>
    <p:sldId id="263" r:id="rId5"/>
    <p:sldId id="258" r:id="rId6"/>
    <p:sldId id="259" r:id="rId7"/>
    <p:sldId id="260" r:id="rId8"/>
    <p:sldId id="261" r:id="rId9"/>
    <p:sldId id="262" r:id="rId10"/>
    <p:sldId id="264" r:id="rId11"/>
    <p:sldId id="265" r:id="rId12"/>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88" autoAdjust="0"/>
    <p:restoredTop sz="94671" autoAdjust="0"/>
  </p:normalViewPr>
  <p:slideViewPr>
    <p:cSldViewPr>
      <p:cViewPr varScale="1">
        <p:scale>
          <a:sx n="75" d="100"/>
          <a:sy n="75" d="100"/>
        </p:scale>
        <p:origin x="-36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9" name="Заголовок 28"/>
          <p:cNvSpPr>
            <a:spLocks noGrp="1"/>
          </p:cNvSpPr>
          <p:nvPr>
            <p:ph type="ctrTitle"/>
          </p:nvPr>
        </p:nvSpPr>
        <p:spPr>
          <a:xfrm>
            <a:off x="381000" y="4853411"/>
            <a:ext cx="8458200" cy="1222375"/>
          </a:xfrm>
        </p:spPr>
        <p:txBody>
          <a:bodyPr anchor="t"/>
          <a:lstStyle/>
          <a:p>
            <a:r>
              <a:rPr lang="ru-RU" smtClean="0"/>
              <a:t>Образец заголовка</a:t>
            </a:r>
            <a:endParaRPr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Дата 15"/>
          <p:cNvSpPr>
            <a:spLocks noGrp="1"/>
          </p:cNvSpPr>
          <p:nvPr>
            <p:ph type="dt" sz="half" idx="10"/>
          </p:nvPr>
        </p:nvSpPr>
        <p:spPr/>
        <p:txBody>
          <a:bodyPr/>
          <a:lstStyle>
            <a:lvl1pPr>
              <a:defRPr/>
            </a:lvl1pPr>
          </a:lstStyle>
          <a:p>
            <a:pPr>
              <a:defRPr/>
            </a:pPr>
            <a:fld id="{ACFB36E8-8FFE-434B-85B2-BED7227750DC}" type="datetimeFigureOut">
              <a:rPr lang="ru-RU"/>
              <a:pPr>
                <a:defRPr/>
              </a:pPr>
              <a:t>25.12.2017</a:t>
            </a:fld>
            <a:endParaRPr lang="ru-RU"/>
          </a:p>
        </p:txBody>
      </p:sp>
      <p:sp>
        <p:nvSpPr>
          <p:cNvPr id="6" name="Нижний колонтитул 1"/>
          <p:cNvSpPr>
            <a:spLocks noGrp="1"/>
          </p:cNvSpPr>
          <p:nvPr>
            <p:ph type="ftr" sz="quarter" idx="11"/>
          </p:nvPr>
        </p:nvSpPr>
        <p:spPr/>
        <p:txBody>
          <a:bodyPr/>
          <a:lstStyle>
            <a:lvl1pPr>
              <a:defRPr/>
            </a:lvl1pPr>
          </a:lstStyle>
          <a:p>
            <a:pPr>
              <a:defRPr/>
            </a:pPr>
            <a:endParaRPr lang="ru-RU"/>
          </a:p>
        </p:txBody>
      </p:sp>
      <p:sp>
        <p:nvSpPr>
          <p:cNvPr id="7" name="Номер слайда 14"/>
          <p:cNvSpPr>
            <a:spLocks noGrp="1"/>
          </p:cNvSpPr>
          <p:nvPr>
            <p:ph type="sldNum" sz="quarter" idx="12"/>
          </p:nvPr>
        </p:nvSpPr>
        <p:spPr>
          <a:xfrm>
            <a:off x="8229600" y="6473825"/>
            <a:ext cx="758825" cy="247650"/>
          </a:xfrm>
        </p:spPr>
        <p:txBody>
          <a:bodyPr/>
          <a:lstStyle>
            <a:lvl1pPr>
              <a:defRPr/>
            </a:lvl1pPr>
          </a:lstStyle>
          <a:p>
            <a:pPr>
              <a:defRPr/>
            </a:pPr>
            <a:fld id="{7800900B-2BC8-440D-9D79-6CF010C81970}"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0"/>
          <p:cNvSpPr>
            <a:spLocks noGrp="1"/>
          </p:cNvSpPr>
          <p:nvPr>
            <p:ph type="dt" sz="half" idx="10"/>
          </p:nvPr>
        </p:nvSpPr>
        <p:spPr/>
        <p:txBody>
          <a:bodyPr/>
          <a:lstStyle>
            <a:lvl1pPr>
              <a:defRPr/>
            </a:lvl1pPr>
          </a:lstStyle>
          <a:p>
            <a:pPr>
              <a:defRPr/>
            </a:pPr>
            <a:fld id="{97A38CDB-0465-42A9-B284-06DD308C7822}" type="datetimeFigureOut">
              <a:rPr lang="ru-RU"/>
              <a:pPr>
                <a:defRPr/>
              </a:pPr>
              <a:t>25.12.2017</a:t>
            </a:fld>
            <a:endParaRPr lang="ru-RU"/>
          </a:p>
        </p:txBody>
      </p:sp>
      <p:sp>
        <p:nvSpPr>
          <p:cNvPr id="5" name="Нижний колонтитул 27"/>
          <p:cNvSpPr>
            <a:spLocks noGrp="1"/>
          </p:cNvSpPr>
          <p:nvPr>
            <p:ph type="ftr" sz="quarter" idx="11"/>
          </p:nvPr>
        </p:nvSpPr>
        <p:spPr/>
        <p:txBody>
          <a:bodyPr/>
          <a:lstStyle>
            <a:lvl1pPr>
              <a:defRPr/>
            </a:lvl1pPr>
          </a:lstStyle>
          <a:p>
            <a:pPr>
              <a:defRPr/>
            </a:pPr>
            <a:endParaRPr lang="ru-RU"/>
          </a:p>
        </p:txBody>
      </p:sp>
      <p:sp>
        <p:nvSpPr>
          <p:cNvPr id="6" name="Номер слайда 4"/>
          <p:cNvSpPr>
            <a:spLocks noGrp="1"/>
          </p:cNvSpPr>
          <p:nvPr>
            <p:ph type="sldNum" sz="quarter" idx="12"/>
          </p:nvPr>
        </p:nvSpPr>
        <p:spPr/>
        <p:txBody>
          <a:bodyPr/>
          <a:lstStyle>
            <a:lvl1pPr>
              <a:defRPr/>
            </a:lvl1pPr>
          </a:lstStyle>
          <a:p>
            <a:pPr>
              <a:defRPr/>
            </a:pPr>
            <a:fld id="{F670F90A-DA1B-4741-A6C3-EFFAB5F1E2AF}"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58BA8341-DF19-4552-B653-6EA6A4F2BF1A}" type="datetimeFigureOut">
              <a:rPr lang="ru-RU"/>
              <a:pPr>
                <a:defRPr/>
              </a:pPr>
              <a:t>25.12.2017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140500C-CB30-4213-AF56-CE7B28D2E4D8}"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lang="ru-RU" smtClean="0"/>
              <a:t>Образец заголовка</a:t>
            </a:r>
            <a:endParaRPr lang="en-US"/>
          </a:p>
        </p:txBody>
      </p:sp>
      <p:sp>
        <p:nvSpPr>
          <p:cNvPr id="27" name="Объект 26"/>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4"/>
          <p:cNvSpPr>
            <a:spLocks noGrp="1"/>
          </p:cNvSpPr>
          <p:nvPr>
            <p:ph type="dt" sz="half" idx="10"/>
          </p:nvPr>
        </p:nvSpPr>
        <p:spPr/>
        <p:txBody>
          <a:bodyPr/>
          <a:lstStyle>
            <a:lvl1pPr>
              <a:defRPr/>
            </a:lvl1pPr>
          </a:lstStyle>
          <a:p>
            <a:pPr>
              <a:defRPr/>
            </a:pPr>
            <a:fld id="{A7BA6B22-4661-4668-AC54-86B0086A6964}" type="datetimeFigureOut">
              <a:rPr lang="ru-RU"/>
              <a:pPr>
                <a:defRPr/>
              </a:pPr>
              <a:t>25.12.2017</a:t>
            </a:fld>
            <a:endParaRPr lang="ru-RU"/>
          </a:p>
        </p:txBody>
      </p:sp>
      <p:sp>
        <p:nvSpPr>
          <p:cNvPr id="5" name="Нижний колонтитул 18"/>
          <p:cNvSpPr>
            <a:spLocks noGrp="1"/>
          </p:cNvSpPr>
          <p:nvPr>
            <p:ph type="ftr" sz="quarter" idx="11"/>
          </p:nvPr>
        </p:nvSpPr>
        <p:spPr>
          <a:xfrm>
            <a:off x="3581400" y="76200"/>
            <a:ext cx="2895600" cy="288925"/>
          </a:xfrm>
        </p:spPr>
        <p:txBody>
          <a:bodyPr/>
          <a:lstStyle>
            <a:lvl1pPr>
              <a:defRPr/>
            </a:lvl1pPr>
          </a:lstStyle>
          <a:p>
            <a:pPr>
              <a:defRPr/>
            </a:pPr>
            <a:endParaRPr lang="ru-RU"/>
          </a:p>
        </p:txBody>
      </p:sp>
      <p:sp>
        <p:nvSpPr>
          <p:cNvPr id="6" name="Номер слайда 15"/>
          <p:cNvSpPr>
            <a:spLocks noGrp="1"/>
          </p:cNvSpPr>
          <p:nvPr>
            <p:ph type="sldNum" sz="quarter" idx="12"/>
          </p:nvPr>
        </p:nvSpPr>
        <p:spPr>
          <a:xfrm>
            <a:off x="8229600" y="6473825"/>
            <a:ext cx="758825" cy="247650"/>
          </a:xfrm>
        </p:spPr>
        <p:txBody>
          <a:bodyPr/>
          <a:lstStyle>
            <a:lvl1pPr>
              <a:defRPr/>
            </a:lvl1pPr>
          </a:lstStyle>
          <a:p>
            <a:pPr>
              <a:defRPr/>
            </a:pPr>
            <a:fld id="{1F0D0E6F-545E-4864-A8A7-3DD2BDC310DC}"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lang="ru-RU" smtClean="0"/>
              <a:t>Образец заголовка</a:t>
            </a:r>
            <a:endParaRPr lang="en-US"/>
          </a:p>
        </p:txBody>
      </p:sp>
      <p:sp>
        <p:nvSpPr>
          <p:cNvPr id="5" name="Дата 18"/>
          <p:cNvSpPr>
            <a:spLocks noGrp="1"/>
          </p:cNvSpPr>
          <p:nvPr>
            <p:ph type="dt" sz="half" idx="10"/>
          </p:nvPr>
        </p:nvSpPr>
        <p:spPr/>
        <p:txBody>
          <a:bodyPr/>
          <a:lstStyle>
            <a:lvl1pPr>
              <a:defRPr/>
            </a:lvl1pPr>
          </a:lstStyle>
          <a:p>
            <a:pPr>
              <a:defRPr/>
            </a:pPr>
            <a:fld id="{4A2C138C-C285-40CE-959E-AA1E65FAF903}" type="datetimeFigureOut">
              <a:rPr lang="ru-RU"/>
              <a:pPr>
                <a:defRPr/>
              </a:pPr>
              <a:t>25.12.2017</a:t>
            </a:fld>
            <a:endParaRPr lang="ru-RU"/>
          </a:p>
        </p:txBody>
      </p:sp>
      <p:sp>
        <p:nvSpPr>
          <p:cNvPr id="7" name="Нижний колонтитул 10"/>
          <p:cNvSpPr>
            <a:spLocks noGrp="1"/>
          </p:cNvSpPr>
          <p:nvPr>
            <p:ph type="ftr" sz="quarter" idx="11"/>
          </p:nvPr>
        </p:nvSpPr>
        <p:spPr/>
        <p:txBody>
          <a:bodyPr/>
          <a:lstStyle>
            <a:lvl1pPr>
              <a:defRPr/>
            </a:lvl1pPr>
          </a:lstStyle>
          <a:p>
            <a:pPr>
              <a:defRPr/>
            </a:pPr>
            <a:endParaRPr lang="ru-RU"/>
          </a:p>
        </p:txBody>
      </p:sp>
      <p:sp>
        <p:nvSpPr>
          <p:cNvPr id="9" name="Номер слайда 15"/>
          <p:cNvSpPr>
            <a:spLocks noGrp="1"/>
          </p:cNvSpPr>
          <p:nvPr>
            <p:ph type="sldNum" sz="quarter" idx="12"/>
          </p:nvPr>
        </p:nvSpPr>
        <p:spPr/>
        <p:txBody>
          <a:bodyPr/>
          <a:lstStyle>
            <a:lvl1pPr>
              <a:defRPr/>
            </a:lvl1pPr>
          </a:lstStyle>
          <a:p>
            <a:pPr>
              <a:defRPr/>
            </a:pPr>
            <a:fld id="{C5A4D15F-658C-4455-986D-6238D594C3B1}"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lang="ru-RU" smtClean="0"/>
              <a:t>Образец заголовка</a:t>
            </a:r>
            <a:endParaRPr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0"/>
          <p:cNvSpPr>
            <a:spLocks noGrp="1"/>
          </p:cNvSpPr>
          <p:nvPr>
            <p:ph type="dt" sz="half" idx="10"/>
          </p:nvPr>
        </p:nvSpPr>
        <p:spPr/>
        <p:txBody>
          <a:bodyPr/>
          <a:lstStyle>
            <a:lvl1pPr>
              <a:defRPr/>
            </a:lvl1pPr>
          </a:lstStyle>
          <a:p>
            <a:pPr>
              <a:defRPr/>
            </a:pPr>
            <a:fld id="{AA00F58F-361E-4F30-846B-01363924B0AD}" type="datetimeFigureOut">
              <a:rPr lang="ru-RU"/>
              <a:pPr>
                <a:defRPr/>
              </a:pPr>
              <a:t>25.12.2017</a:t>
            </a:fld>
            <a:endParaRPr lang="ru-RU"/>
          </a:p>
        </p:txBody>
      </p:sp>
      <p:sp>
        <p:nvSpPr>
          <p:cNvPr id="6" name="Нижний колонтитул 27"/>
          <p:cNvSpPr>
            <a:spLocks noGrp="1"/>
          </p:cNvSpPr>
          <p:nvPr>
            <p:ph type="ftr" sz="quarter" idx="11"/>
          </p:nvPr>
        </p:nvSpPr>
        <p:spPr/>
        <p:txBody>
          <a:bodyPr/>
          <a:lstStyle>
            <a:lvl1pPr>
              <a:defRPr/>
            </a:lvl1pPr>
          </a:lstStyle>
          <a:p>
            <a:pPr>
              <a:defRPr/>
            </a:pPr>
            <a:endParaRPr lang="ru-RU"/>
          </a:p>
        </p:txBody>
      </p:sp>
      <p:sp>
        <p:nvSpPr>
          <p:cNvPr id="7" name="Номер слайда 4"/>
          <p:cNvSpPr>
            <a:spLocks noGrp="1"/>
          </p:cNvSpPr>
          <p:nvPr>
            <p:ph type="sldNum" sz="quarter" idx="12"/>
          </p:nvPr>
        </p:nvSpPr>
        <p:spPr/>
        <p:txBody>
          <a:bodyPr/>
          <a:lstStyle>
            <a:lvl1pPr>
              <a:defRPr/>
            </a:lvl1pPr>
          </a:lstStyle>
          <a:p>
            <a:pPr>
              <a:defRPr/>
            </a:pPr>
            <a:fld id="{BD3610BF-3120-43CA-A3E9-80181C2DFDB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7"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9" name="Заголовок 28"/>
          <p:cNvSpPr>
            <a:spLocks noGrp="1"/>
          </p:cNvSpPr>
          <p:nvPr>
            <p:ph type="title"/>
          </p:nvPr>
        </p:nvSpPr>
        <p:spPr>
          <a:xfrm>
            <a:off x="304800" y="5410200"/>
            <a:ext cx="8610600" cy="882650"/>
          </a:xfrm>
        </p:spPr>
        <p:txBody>
          <a:bodyPr/>
          <a:lstStyle>
            <a:lvl1pPr>
              <a:defRPr/>
            </a:lvl1pPr>
          </a:lstStyle>
          <a:p>
            <a:r>
              <a:rPr lang="ru-RU" smtClean="0"/>
              <a:t>Образец заголовка</a:t>
            </a:r>
            <a:endParaRPr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Дата 9"/>
          <p:cNvSpPr>
            <a:spLocks noGrp="1"/>
          </p:cNvSpPr>
          <p:nvPr>
            <p:ph type="dt" sz="half" idx="10"/>
          </p:nvPr>
        </p:nvSpPr>
        <p:spPr/>
        <p:txBody>
          <a:bodyPr/>
          <a:lstStyle>
            <a:lvl1pPr>
              <a:defRPr/>
            </a:lvl1pPr>
          </a:lstStyle>
          <a:p>
            <a:pPr>
              <a:defRPr/>
            </a:pPr>
            <a:fld id="{BB9C4C98-C9BE-4B23-98F9-861B147A2AB8}" type="datetimeFigureOut">
              <a:rPr lang="ru-RU"/>
              <a:pPr>
                <a:defRPr/>
              </a:pPr>
              <a:t>25.12.2017</a:t>
            </a:fld>
            <a:endParaRPr lang="ru-RU"/>
          </a:p>
        </p:txBody>
      </p:sp>
      <p:sp>
        <p:nvSpPr>
          <p:cNvPr id="9" name="Нижний колонтитул 5"/>
          <p:cNvSpPr>
            <a:spLocks noGrp="1"/>
          </p:cNvSpPr>
          <p:nvPr>
            <p:ph type="ftr" sz="quarter" idx="11"/>
          </p:nvPr>
        </p:nvSpPr>
        <p:spPr/>
        <p:txBody>
          <a:bodyPr/>
          <a:lstStyle>
            <a:lvl1pPr>
              <a:defRPr/>
            </a:lvl1pPr>
          </a:lstStyle>
          <a:p>
            <a:pPr>
              <a:defRPr/>
            </a:pPr>
            <a:endParaRPr lang="ru-RU"/>
          </a:p>
        </p:txBody>
      </p:sp>
      <p:sp>
        <p:nvSpPr>
          <p:cNvPr id="10" name="Номер слайда 6"/>
          <p:cNvSpPr>
            <a:spLocks noGrp="1"/>
          </p:cNvSpPr>
          <p:nvPr>
            <p:ph type="sldNum" sz="quarter" idx="12"/>
          </p:nvPr>
        </p:nvSpPr>
        <p:spPr>
          <a:xfrm>
            <a:off x="8229600" y="6477000"/>
            <a:ext cx="762000" cy="247650"/>
          </a:xfrm>
        </p:spPr>
        <p:txBody>
          <a:bodyPr/>
          <a:lstStyle>
            <a:lvl1pPr>
              <a:defRPr/>
            </a:lvl1pPr>
          </a:lstStyle>
          <a:p>
            <a:pPr>
              <a:defRPr/>
            </a:pPr>
            <a:fld id="{0C67A45C-F80F-4CBC-B319-948F8AC07B81}"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lang="ru-RU" smtClean="0"/>
              <a:t>Образец заголовка</a:t>
            </a:r>
            <a:endParaRPr lang="en-US"/>
          </a:p>
        </p:txBody>
      </p:sp>
      <p:sp>
        <p:nvSpPr>
          <p:cNvPr id="3" name="Дата 10"/>
          <p:cNvSpPr>
            <a:spLocks noGrp="1"/>
          </p:cNvSpPr>
          <p:nvPr>
            <p:ph type="dt" sz="half" idx="10"/>
          </p:nvPr>
        </p:nvSpPr>
        <p:spPr/>
        <p:txBody>
          <a:bodyPr/>
          <a:lstStyle>
            <a:lvl1pPr>
              <a:defRPr/>
            </a:lvl1pPr>
          </a:lstStyle>
          <a:p>
            <a:pPr>
              <a:defRPr/>
            </a:pPr>
            <a:fld id="{2E41326C-9388-470C-B7BA-EA0C9380B552}" type="datetimeFigureOut">
              <a:rPr lang="ru-RU"/>
              <a:pPr>
                <a:defRPr/>
              </a:pPr>
              <a:t>25.12.2017</a:t>
            </a:fld>
            <a:endParaRPr lang="ru-RU"/>
          </a:p>
        </p:txBody>
      </p:sp>
      <p:sp>
        <p:nvSpPr>
          <p:cNvPr id="4" name="Нижний колонтитул 27"/>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BFCF2EA1-7AAB-409C-8F30-0B09DBAC89F5}"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2"/>
          <p:cNvSpPr>
            <a:spLocks noGrp="1"/>
          </p:cNvSpPr>
          <p:nvPr>
            <p:ph type="dt" sz="half" idx="10"/>
          </p:nvPr>
        </p:nvSpPr>
        <p:spPr/>
        <p:txBody>
          <a:bodyPr/>
          <a:lstStyle>
            <a:lvl1pPr>
              <a:defRPr/>
            </a:lvl1pPr>
          </a:lstStyle>
          <a:p>
            <a:pPr>
              <a:defRPr/>
            </a:pPr>
            <a:fld id="{907A2BCF-38B5-40EA-8C5C-B770214AB119}" type="datetimeFigureOut">
              <a:rPr lang="ru-RU"/>
              <a:pPr>
                <a:defRPr/>
              </a:pPr>
              <a:t>25.12.2017</a:t>
            </a:fld>
            <a:endParaRPr lang="ru-RU"/>
          </a:p>
        </p:txBody>
      </p:sp>
      <p:sp>
        <p:nvSpPr>
          <p:cNvPr id="3" name="Нижний колонтитул 23"/>
          <p:cNvSpPr>
            <a:spLocks noGrp="1"/>
          </p:cNvSpPr>
          <p:nvPr>
            <p:ph type="ftr" sz="quarter" idx="11"/>
          </p:nvPr>
        </p:nvSpPr>
        <p:spPr/>
        <p:txBody>
          <a:bodyPr/>
          <a:lstStyle>
            <a:lvl1pPr>
              <a:defRPr/>
            </a:lvl1pPr>
          </a:lstStyle>
          <a:p>
            <a:pPr>
              <a:defRPr/>
            </a:pPr>
            <a:endParaRPr lang="ru-RU"/>
          </a:p>
        </p:txBody>
      </p:sp>
      <p:sp>
        <p:nvSpPr>
          <p:cNvPr id="4" name="Номер слайда 6"/>
          <p:cNvSpPr>
            <a:spLocks noGrp="1"/>
          </p:cNvSpPr>
          <p:nvPr>
            <p:ph type="sldNum" sz="quarter" idx="12"/>
          </p:nvPr>
        </p:nvSpPr>
        <p:spPr/>
        <p:txBody>
          <a:bodyPr/>
          <a:lstStyle>
            <a:lvl1pPr>
              <a:defRPr/>
            </a:lvl1pPr>
          </a:lstStyle>
          <a:p>
            <a:pPr>
              <a:defRPr/>
            </a:pPr>
            <a:fld id="{87F38483-994C-4A03-92AD-73E0ABCF689C}"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Заголовок 11"/>
          <p:cNvSpPr>
            <a:spLocks noGrp="1"/>
          </p:cNvSpPr>
          <p:nvPr>
            <p:ph type="title"/>
          </p:nvPr>
        </p:nvSpPr>
        <p:spPr>
          <a:xfrm>
            <a:off x="457200" y="5486400"/>
            <a:ext cx="8458200" cy="520700"/>
          </a:xfrm>
        </p:spPr>
        <p:txBody>
          <a:bodyPr/>
          <a:lstStyle>
            <a:lvl1pPr algn="l">
              <a:buNone/>
              <a:defRPr sz="2000" b="1"/>
            </a:lvl1pPr>
          </a:lstStyle>
          <a:p>
            <a:r>
              <a:rPr lang="ru-RU" smtClean="0"/>
              <a:t>Образец заголовка</a:t>
            </a:r>
            <a:endParaRPr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Дата 24"/>
          <p:cNvSpPr>
            <a:spLocks noGrp="1"/>
          </p:cNvSpPr>
          <p:nvPr>
            <p:ph type="dt" sz="half" idx="10"/>
          </p:nvPr>
        </p:nvSpPr>
        <p:spPr/>
        <p:txBody>
          <a:bodyPr/>
          <a:lstStyle>
            <a:lvl1pPr>
              <a:defRPr/>
            </a:lvl1pPr>
          </a:lstStyle>
          <a:p>
            <a:pPr>
              <a:defRPr/>
            </a:pPr>
            <a:fld id="{A9B66F61-3A99-428F-8FA6-0DB52EDE42BE}" type="datetimeFigureOut">
              <a:rPr lang="ru-RU"/>
              <a:pPr>
                <a:defRPr/>
              </a:pPr>
              <a:t>25.12.2017</a:t>
            </a:fld>
            <a:endParaRPr lang="ru-RU"/>
          </a:p>
        </p:txBody>
      </p:sp>
      <p:sp>
        <p:nvSpPr>
          <p:cNvPr id="7" name="Нижний колонтитул 28"/>
          <p:cNvSpPr>
            <a:spLocks noGrp="1"/>
          </p:cNvSpPr>
          <p:nvPr>
            <p:ph type="ftr" sz="quarter" idx="11"/>
          </p:nvPr>
        </p:nvSpPr>
        <p:spPr/>
        <p:txBody>
          <a:bodyPr/>
          <a:lstStyle>
            <a:lvl1pPr>
              <a:defRPr/>
            </a:lvl1pPr>
          </a:lstStyle>
          <a:p>
            <a:pPr>
              <a:defRPr/>
            </a:pPr>
            <a:endParaRPr lang="ru-RU"/>
          </a:p>
        </p:txBody>
      </p:sp>
      <p:sp>
        <p:nvSpPr>
          <p:cNvPr id="8" name="Номер слайда 6"/>
          <p:cNvSpPr>
            <a:spLocks noGrp="1"/>
          </p:cNvSpPr>
          <p:nvPr>
            <p:ph type="sldNum" sz="quarter" idx="12"/>
          </p:nvPr>
        </p:nvSpPr>
        <p:spPr/>
        <p:txBody>
          <a:bodyPr/>
          <a:lstStyle>
            <a:lvl1pPr>
              <a:defRPr/>
            </a:lvl1pPr>
          </a:lstStyle>
          <a:p>
            <a:pPr>
              <a:defRPr/>
            </a:pPr>
            <a:fld id="{78B943C4-2C40-4436-AC0D-133208941754}"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17" name="Заголовок 16"/>
          <p:cNvSpPr>
            <a:spLocks noGrp="1"/>
          </p:cNvSpPr>
          <p:nvPr>
            <p:ph type="title"/>
          </p:nvPr>
        </p:nvSpPr>
        <p:spPr>
          <a:xfrm>
            <a:off x="381000" y="4993760"/>
            <a:ext cx="5867400" cy="522288"/>
          </a:xfrm>
        </p:spPr>
        <p:txBody>
          <a:bodyPr/>
          <a:lstStyle>
            <a:lvl1pPr algn="l">
              <a:buNone/>
              <a:defRPr sz="2000" b="1"/>
            </a:lvl1pPr>
          </a:lstStyle>
          <a:p>
            <a:r>
              <a:rPr lang="ru-RU" smtClean="0"/>
              <a:t>Образец заголовка</a:t>
            </a:r>
            <a:endParaRPr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6"/>
          <p:cNvSpPr>
            <a:spLocks noGrp="1"/>
          </p:cNvSpPr>
          <p:nvPr>
            <p:ph type="dt" sz="half" idx="10"/>
          </p:nvPr>
        </p:nvSpPr>
        <p:spPr/>
        <p:txBody>
          <a:bodyPr/>
          <a:lstStyle>
            <a:lvl1pPr>
              <a:defRPr/>
            </a:lvl1pPr>
          </a:lstStyle>
          <a:p>
            <a:pPr>
              <a:defRPr/>
            </a:pPr>
            <a:fld id="{85669D3D-2719-4FB2-9216-1F3395C2C2C5}" type="datetimeFigureOut">
              <a:rPr lang="ru-RU"/>
              <a:pPr>
                <a:defRPr/>
              </a:pPr>
              <a:t>25.12.2017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30"/>
          <p:cNvSpPr>
            <a:spLocks noGrp="1"/>
          </p:cNvSpPr>
          <p:nvPr>
            <p:ph type="sldNum" sz="quarter" idx="12"/>
          </p:nvPr>
        </p:nvSpPr>
        <p:spPr/>
        <p:txBody>
          <a:bodyPr/>
          <a:lstStyle>
            <a:lvl1pPr>
              <a:defRPr/>
            </a:lvl1pPr>
          </a:lstStyle>
          <a:p>
            <a:pPr>
              <a:defRPr/>
            </a:pPr>
            <a:fld id="{90A132FC-F563-4C9D-A3F5-1929B33A1A62}"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9" name="Текст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smtClean="0">
                <a:solidFill>
                  <a:schemeClr val="accent1">
                    <a:shade val="75000"/>
                  </a:schemeClr>
                </a:solidFill>
                <a:latin typeface="+mn-lt"/>
              </a:defRPr>
            </a:lvl1pPr>
          </a:lstStyle>
          <a:p>
            <a:pPr>
              <a:defRPr/>
            </a:pPr>
            <a:fld id="{CE257E49-901A-47BA-BA3C-7F80B15A5548}" type="datetimeFigureOut">
              <a:rPr lang="ru-RU"/>
              <a:pPr>
                <a:defRPr/>
              </a:pPr>
              <a:t>25.12.2017</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defRPr>
            </a:lvl1pPr>
          </a:lstStyle>
          <a:p>
            <a:pPr>
              <a:defRPr/>
            </a:pPr>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smtClean="0">
                <a:solidFill>
                  <a:schemeClr val="accent1">
                    <a:shade val="75000"/>
                  </a:schemeClr>
                </a:solidFill>
                <a:latin typeface="+mn-lt"/>
              </a:defRPr>
            </a:lvl1pPr>
          </a:lstStyle>
          <a:p>
            <a:pPr>
              <a:defRPr/>
            </a:pPr>
            <a:fld id="{C194ADE7-020B-4E87-AF11-DA4CD549B541}" type="slidenum">
              <a:rPr lang="ru-RU"/>
              <a:pPr>
                <a:defRPr/>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lang="ru-RU" smtClean="0"/>
              <a:t>Образец заголовка</a:t>
            </a:r>
            <a:endParaRPr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5" r:id="rId4"/>
    <p:sldLayoutId id="2147483699" r:id="rId5"/>
    <p:sldLayoutId id="2147483694" r:id="rId6"/>
    <p:sldLayoutId id="2147483700" r:id="rId7"/>
    <p:sldLayoutId id="2147483701" r:id="rId8"/>
    <p:sldLayoutId id="2147483702" r:id="rId9"/>
    <p:sldLayoutId id="2147483693" r:id="rId10"/>
    <p:sldLayoutId id="2147483703" r:id="rId11"/>
  </p:sldLayoutIdLst>
  <p:txStyles>
    <p:titleStyle>
      <a:lvl1pPr algn="l" rtl="0" fontAlgn="base">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fontAlgn="base">
        <a:spcBef>
          <a:spcPct val="0"/>
        </a:spcBef>
        <a:spcAft>
          <a:spcPct val="0"/>
        </a:spcAft>
        <a:defRPr sz="3600">
          <a:solidFill>
            <a:schemeClr val="tx2"/>
          </a:solidFill>
          <a:latin typeface="Franklin Gothic Medium" pitchFamily="34" charset="0"/>
        </a:defRPr>
      </a:lvl2pPr>
      <a:lvl3pPr algn="l" rtl="0" fontAlgn="base">
        <a:spcBef>
          <a:spcPct val="0"/>
        </a:spcBef>
        <a:spcAft>
          <a:spcPct val="0"/>
        </a:spcAft>
        <a:defRPr sz="3600">
          <a:solidFill>
            <a:schemeClr val="tx2"/>
          </a:solidFill>
          <a:latin typeface="Franklin Gothic Medium" pitchFamily="34" charset="0"/>
        </a:defRPr>
      </a:lvl3pPr>
      <a:lvl4pPr algn="l" rtl="0" fontAlgn="base">
        <a:spcBef>
          <a:spcPct val="0"/>
        </a:spcBef>
        <a:spcAft>
          <a:spcPct val="0"/>
        </a:spcAft>
        <a:defRPr sz="3600">
          <a:solidFill>
            <a:schemeClr val="tx2"/>
          </a:solidFill>
          <a:latin typeface="Franklin Gothic Medium" pitchFamily="34" charset="0"/>
        </a:defRPr>
      </a:lvl4pPr>
      <a:lvl5pPr algn="l" rtl="0" fontAlgn="base">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fontAlgn="base">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fontAlgn="base">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fontAlgn="base">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fontAlgn="base">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fontAlgn="base">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Прямоугольник 2"/>
          <p:cNvSpPr>
            <a:spLocks noChangeArrowheads="1"/>
          </p:cNvSpPr>
          <p:nvPr/>
        </p:nvSpPr>
        <p:spPr bwMode="auto">
          <a:xfrm>
            <a:off x="6227763" y="4724400"/>
            <a:ext cx="2665412" cy="2014538"/>
          </a:xfrm>
          <a:prstGeom prst="rect">
            <a:avLst/>
          </a:prstGeom>
          <a:noFill/>
          <a:ln w="9525">
            <a:noFill/>
            <a:miter lim="800000"/>
            <a:headEnd/>
            <a:tailEnd/>
          </a:ln>
        </p:spPr>
        <p:txBody>
          <a:bodyPr>
            <a:spAutoFit/>
          </a:bodyPr>
          <a:lstStyle/>
          <a:p>
            <a:pPr algn="r"/>
            <a:r>
              <a:rPr lang="ru-RU">
                <a:latin typeface="Times New Roman" pitchFamily="18" charset="0"/>
                <a:cs typeface="Times New Roman" pitchFamily="18" charset="0"/>
              </a:rPr>
              <a:t>Вчитель</a:t>
            </a:r>
            <a:r>
              <a:rPr lang="en-US">
                <a:latin typeface="Times New Roman" pitchFamily="18" charset="0"/>
                <a:cs typeface="Times New Roman" pitchFamily="18" charset="0"/>
              </a:rPr>
              <a:t> </a:t>
            </a:r>
            <a:r>
              <a:rPr lang="uk-UA">
                <a:latin typeface="Times New Roman" pitchFamily="18" charset="0"/>
                <a:cs typeface="Times New Roman" pitchFamily="18" charset="0"/>
              </a:rPr>
              <a:t>дефектолог</a:t>
            </a:r>
            <a:r>
              <a:rPr lang="ru-RU">
                <a:latin typeface="Times New Roman" pitchFamily="18" charset="0"/>
                <a:cs typeface="Times New Roman" pitchFamily="18" charset="0"/>
              </a:rPr>
              <a:t> НРЦ</a:t>
            </a:r>
          </a:p>
          <a:p>
            <a:pPr algn="r"/>
            <a:r>
              <a:rPr lang="ru-RU">
                <a:latin typeface="Times New Roman" pitchFamily="18" charset="0"/>
                <a:cs typeface="Times New Roman" pitchFamily="18" charset="0"/>
              </a:rPr>
              <a:t>з трудового навчання </a:t>
            </a:r>
          </a:p>
          <a:p>
            <a:pPr algn="r"/>
            <a:r>
              <a:rPr lang="ru-RU">
                <a:latin typeface="Times New Roman" pitchFamily="18" charset="0"/>
                <a:cs typeface="Times New Roman" pitchFamily="18" charset="0"/>
              </a:rPr>
              <a:t>швейна справа</a:t>
            </a:r>
          </a:p>
          <a:p>
            <a:pPr algn="r"/>
            <a:r>
              <a:rPr lang="ru-RU">
                <a:latin typeface="Times New Roman" pitchFamily="18" charset="0"/>
                <a:cs typeface="Times New Roman" pitchFamily="18" charset="0"/>
              </a:rPr>
              <a:t>Бахарєва Л.В.</a:t>
            </a:r>
          </a:p>
          <a:p>
            <a:pPr algn="r"/>
            <a:endParaRPr lang="ru-RU">
              <a:latin typeface="Times New Roman" pitchFamily="18" charset="0"/>
              <a:cs typeface="Times New Roman" pitchFamily="18" charset="0"/>
            </a:endParaRPr>
          </a:p>
          <a:p>
            <a:pPr algn="r"/>
            <a:r>
              <a:rPr lang="ru-RU">
                <a:latin typeface="Times New Roman" pitchFamily="18" charset="0"/>
                <a:cs typeface="Times New Roman" pitchFamily="18" charset="0"/>
              </a:rPr>
              <a:t>2018 р.</a:t>
            </a:r>
          </a:p>
        </p:txBody>
      </p:sp>
      <p:sp>
        <p:nvSpPr>
          <p:cNvPr id="13314" name="TextBox 3"/>
          <p:cNvSpPr txBox="1">
            <a:spLocks noChangeArrowheads="1"/>
          </p:cNvSpPr>
          <p:nvPr/>
        </p:nvSpPr>
        <p:spPr bwMode="auto">
          <a:xfrm>
            <a:off x="323850" y="1557338"/>
            <a:ext cx="8208963" cy="2654300"/>
          </a:xfrm>
          <a:prstGeom prst="rect">
            <a:avLst/>
          </a:prstGeom>
          <a:noFill/>
          <a:ln w="9525">
            <a:noFill/>
            <a:miter lim="800000"/>
            <a:headEnd/>
            <a:tailEnd/>
          </a:ln>
        </p:spPr>
        <p:txBody>
          <a:bodyPr>
            <a:spAutoFit/>
          </a:bodyPr>
          <a:lstStyle/>
          <a:p>
            <a:pPr algn="ctr"/>
            <a:r>
              <a:rPr lang="uk-UA" sz="2800" b="1" i="1">
                <a:solidFill>
                  <a:srgbClr val="7030A0"/>
                </a:solidFill>
                <a:latin typeface="Times New Roman" pitchFamily="18" charset="0"/>
                <a:cs typeface="Times New Roman" pitchFamily="18" charset="0"/>
              </a:rPr>
              <a:t>Позакласний захід</a:t>
            </a:r>
          </a:p>
          <a:p>
            <a:pPr algn="ctr"/>
            <a:r>
              <a:rPr lang="uk-UA" sz="2800" b="1" i="1">
                <a:solidFill>
                  <a:srgbClr val="7030A0"/>
                </a:solidFill>
                <a:latin typeface="Times New Roman" pitchFamily="18" charset="0"/>
                <a:cs typeface="Times New Roman" pitchFamily="18" charset="0"/>
              </a:rPr>
              <a:t>Гурток «Чарівні рученята»</a:t>
            </a:r>
          </a:p>
          <a:p>
            <a:pPr algn="ctr"/>
            <a:r>
              <a:rPr lang="uk-UA" sz="2800" b="1" i="1">
                <a:solidFill>
                  <a:srgbClr val="002060"/>
                </a:solidFill>
                <a:latin typeface="Times New Roman" pitchFamily="18" charset="0"/>
                <a:cs typeface="Times New Roman" pitchFamily="18" charset="0"/>
              </a:rPr>
              <a:t>Тема: «Друге життя речам. Виготовлення килимка для домашнього побуту.</a:t>
            </a:r>
          </a:p>
          <a:p>
            <a:pPr algn="ctr"/>
            <a:r>
              <a:rPr lang="ru-RU" sz="2800" b="1" i="1">
                <a:solidFill>
                  <a:srgbClr val="002060"/>
                </a:solidFill>
                <a:latin typeface="Times New Roman" pitchFamily="18" charset="0"/>
                <a:cs typeface="Times New Roman" pitchFamily="18" charset="0"/>
              </a:rPr>
              <a:t>Круглий килимок, плетіння косичкою у два способи»</a:t>
            </a:r>
          </a:p>
        </p:txBody>
      </p:sp>
      <p:pic>
        <p:nvPicPr>
          <p:cNvPr id="13315" name="Picture 4"/>
          <p:cNvPicPr>
            <a:picLocks noChangeAspect="1" noChangeArrowheads="1"/>
          </p:cNvPicPr>
          <p:nvPr/>
        </p:nvPicPr>
        <p:blipFill>
          <a:blip r:embed="rId2"/>
          <a:srcRect/>
          <a:stretch>
            <a:fillRect/>
          </a:stretch>
        </p:blipFill>
        <p:spPr bwMode="auto">
          <a:xfrm>
            <a:off x="179388" y="4652963"/>
            <a:ext cx="2792412" cy="1639887"/>
          </a:xfrm>
          <a:prstGeom prst="rect">
            <a:avLst/>
          </a:prstGeom>
          <a:noFill/>
          <a:ln w="9525">
            <a:noFill/>
            <a:miter lim="800000"/>
            <a:headEnd/>
            <a:tailEnd/>
          </a:ln>
        </p:spPr>
      </p:pic>
      <p:pic>
        <p:nvPicPr>
          <p:cNvPr id="13316" name="Picture 6"/>
          <p:cNvPicPr>
            <a:picLocks noChangeAspect="1" noChangeArrowheads="1"/>
          </p:cNvPicPr>
          <p:nvPr/>
        </p:nvPicPr>
        <p:blipFill>
          <a:blip r:embed="rId3"/>
          <a:srcRect/>
          <a:stretch>
            <a:fillRect/>
          </a:stretch>
        </p:blipFill>
        <p:spPr bwMode="auto">
          <a:xfrm>
            <a:off x="3419475" y="4508500"/>
            <a:ext cx="2962275" cy="1543050"/>
          </a:xfrm>
          <a:prstGeom prst="rect">
            <a:avLst/>
          </a:prstGeom>
          <a:noFill/>
          <a:ln w="9525">
            <a:noFill/>
            <a:miter lim="800000"/>
            <a:headEnd/>
            <a:tailEnd/>
          </a:ln>
        </p:spPr>
      </p:pic>
      <p:sp>
        <p:nvSpPr>
          <p:cNvPr id="13317" name="TextBox 1"/>
          <p:cNvSpPr txBox="1">
            <a:spLocks noChangeArrowheads="1"/>
          </p:cNvSpPr>
          <p:nvPr/>
        </p:nvSpPr>
        <p:spPr bwMode="auto">
          <a:xfrm>
            <a:off x="323850" y="260350"/>
            <a:ext cx="8640763" cy="646113"/>
          </a:xfrm>
          <a:prstGeom prst="rect">
            <a:avLst/>
          </a:prstGeom>
          <a:noFill/>
          <a:ln w="9525">
            <a:noFill/>
            <a:miter lim="800000"/>
            <a:headEnd/>
            <a:tailEnd/>
          </a:ln>
        </p:spPr>
        <p:txBody>
          <a:bodyPr>
            <a:spAutoFit/>
          </a:bodyPr>
          <a:lstStyle/>
          <a:p>
            <a:pPr algn="ctr"/>
            <a:r>
              <a:rPr lang="uk-UA">
                <a:latin typeface="Franklin Gothic Book" pitchFamily="34" charset="0"/>
              </a:rPr>
              <a:t>ТАВРІЙСЬКИЙ НАВЧАЛЬНО – РЕАБІЛІТАЦІЙНИЙ ЦЕНТР                       ХЕРСОНСЬКОЇ ОБЛАСНОЇ РАДИ</a:t>
            </a:r>
            <a:endParaRPr lang="ru-RU">
              <a:latin typeface="Franklin Gothic Boo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2"/>
          <a:srcRect/>
          <a:stretch>
            <a:fillRect/>
          </a:stretch>
        </p:blipFill>
        <p:spPr bwMode="auto">
          <a:xfrm>
            <a:off x="2411413" y="623888"/>
            <a:ext cx="1479550" cy="1108075"/>
          </a:xfrm>
          <a:prstGeom prst="rect">
            <a:avLst/>
          </a:prstGeom>
          <a:noFill/>
          <a:ln w="9525">
            <a:noFill/>
            <a:miter lim="800000"/>
            <a:headEnd/>
            <a:tailEnd/>
          </a:ln>
        </p:spPr>
      </p:pic>
      <p:pic>
        <p:nvPicPr>
          <p:cNvPr id="9219" name="Picture 3"/>
          <p:cNvPicPr>
            <a:picLocks noChangeAspect="1" noChangeArrowheads="1"/>
          </p:cNvPicPr>
          <p:nvPr/>
        </p:nvPicPr>
        <p:blipFill rotWithShape="1">
          <a:blip r:embed="rId3" cstate="print">
            <a:extLst>
              <a:ext uri="{28A0092B-C50C-407E-A947-70E740481C1C}"/>
            </a:extLst>
          </a:blip>
          <a:srcRect l="39401" t="14185" r="12235" b="35097"/>
          <a:stretch/>
        </p:blipFill>
        <p:spPr bwMode="auto">
          <a:xfrm>
            <a:off x="4747599" y="5242685"/>
            <a:ext cx="2009580" cy="1580534"/>
          </a:xfrm>
          <a:prstGeom prst="rect">
            <a:avLst/>
          </a:prstGeom>
          <a:ln>
            <a:noFill/>
          </a:ln>
          <a:effectLst>
            <a:softEdge rad="112500"/>
          </a:effectLst>
          <a:extLst>
            <a:ext uri="{909E8E84-426E-40DD-AFC4-6F175D3DCCD1}"/>
            <a:ext uri="{91240B29-F687-4F45-9708-019B960494DF}"/>
            <a:ext uri="{AF507438-7753-43E0-B8FC-AC1667EBCBE1}"/>
          </a:extLst>
        </p:spPr>
      </p:pic>
      <p:sp>
        <p:nvSpPr>
          <p:cNvPr id="22531" name="TextBox 1"/>
          <p:cNvSpPr txBox="1">
            <a:spLocks noChangeArrowheads="1"/>
          </p:cNvSpPr>
          <p:nvPr/>
        </p:nvSpPr>
        <p:spPr bwMode="auto">
          <a:xfrm>
            <a:off x="0" y="115888"/>
            <a:ext cx="8459788" cy="5264150"/>
          </a:xfrm>
          <a:prstGeom prst="rect">
            <a:avLst/>
          </a:prstGeom>
          <a:noFill/>
          <a:ln w="9525">
            <a:noFill/>
            <a:miter lim="800000"/>
            <a:headEnd/>
            <a:tailEnd/>
          </a:ln>
        </p:spPr>
        <p:txBody>
          <a:bodyPr>
            <a:spAutoFit/>
          </a:bodyPr>
          <a:lstStyle/>
          <a:p>
            <a:r>
              <a:rPr lang="uk-UA" sz="2400">
                <a:latin typeface="Franklin Gothic Book" pitchFamily="34" charset="0"/>
              </a:rPr>
              <a:t>Практична робота.</a:t>
            </a:r>
            <a:r>
              <a:rPr lang="ru-RU" sz="2400">
                <a:latin typeface="Franklin Gothic Book" pitchFamily="34" charset="0"/>
              </a:rPr>
              <a:t> Плетіння круглого килимка косичкою у два способи.</a:t>
            </a:r>
          </a:p>
          <a:p>
            <a:endParaRPr lang="uk-UA" sz="2400">
              <a:latin typeface="Franklin Gothic Book" pitchFamily="34" charset="0"/>
            </a:endParaRPr>
          </a:p>
          <a:p>
            <a:endParaRPr lang="uk-UA" sz="2400">
              <a:latin typeface="Franklin Gothic Book" pitchFamily="34" charset="0"/>
            </a:endParaRPr>
          </a:p>
          <a:p>
            <a:endParaRPr lang="ru-RU" sz="2400">
              <a:latin typeface="Franklin Gothic Book" pitchFamily="34" charset="0"/>
            </a:endParaRPr>
          </a:p>
          <a:p>
            <a:r>
              <a:rPr lang="uk-UA">
                <a:latin typeface="Franklin Gothic Book" pitchFamily="34" charset="0"/>
              </a:rPr>
              <a:t>Перед початком роботи повторемо правила безпеки при роботі з ножицями, голкою для ручного шиття.</a:t>
            </a:r>
          </a:p>
          <a:p>
            <a:endParaRPr lang="uk-UA">
              <a:latin typeface="Franklin Gothic Book" pitchFamily="34" charset="0"/>
            </a:endParaRPr>
          </a:p>
          <a:p>
            <a:r>
              <a:rPr lang="uk-UA">
                <a:solidFill>
                  <a:srgbClr val="FF0000"/>
                </a:solidFill>
                <a:latin typeface="Franklin Gothic Book" pitchFamily="34" charset="0"/>
              </a:rPr>
              <a:t>Підготовка старих речей до нарізання смужок тканини:</a:t>
            </a:r>
          </a:p>
          <a:p>
            <a:r>
              <a:rPr lang="uk-UA">
                <a:latin typeface="Franklin Gothic Book" pitchFamily="34" charset="0"/>
              </a:rPr>
              <a:t>1. Попрати  та попрасувати якщо є потреба одяг;</a:t>
            </a:r>
          </a:p>
          <a:p>
            <a:r>
              <a:rPr lang="uk-UA">
                <a:latin typeface="Franklin Gothic Book" pitchFamily="34" charset="0"/>
              </a:rPr>
              <a:t>2. Зрізати шви з'єднання;</a:t>
            </a:r>
          </a:p>
          <a:p>
            <a:r>
              <a:rPr lang="uk-UA">
                <a:latin typeface="Franklin Gothic Book" pitchFamily="34" charset="0"/>
              </a:rPr>
              <a:t>3. Нарізати прямі смужки тканини шириною 3 – 5 см. В залежності від товщини тканини та якою товщиною ми хочемо сплести килимок.</a:t>
            </a:r>
          </a:p>
          <a:p>
            <a:endParaRPr lang="uk-UA">
              <a:latin typeface="Franklin Gothic Book" pitchFamily="34" charset="0"/>
            </a:endParaRPr>
          </a:p>
          <a:p>
            <a:r>
              <a:rPr lang="uk-UA">
                <a:latin typeface="Franklin Gothic Book" pitchFamily="34" charset="0"/>
              </a:rPr>
              <a:t>Плетіння смужок тканини перший спосіб.</a:t>
            </a:r>
          </a:p>
          <a:p>
            <a:r>
              <a:rPr lang="uk-UA">
                <a:latin typeface="Franklin Gothic Book" pitchFamily="34" charset="0"/>
              </a:rPr>
              <a:t>Нарізані смужки тканини 3 деталі з'єднуємо в початку між собою ручним способом. Потім починаємо плести косичку.</a:t>
            </a:r>
          </a:p>
        </p:txBody>
      </p:sp>
      <p:pic>
        <p:nvPicPr>
          <p:cNvPr id="22532" name="Picture 5"/>
          <p:cNvPicPr>
            <a:picLocks noChangeAspect="1" noChangeArrowheads="1"/>
          </p:cNvPicPr>
          <p:nvPr/>
        </p:nvPicPr>
        <p:blipFill>
          <a:blip r:embed="rId4"/>
          <a:srcRect/>
          <a:stretch>
            <a:fillRect/>
          </a:stretch>
        </p:blipFill>
        <p:spPr bwMode="auto">
          <a:xfrm>
            <a:off x="7953375" y="981075"/>
            <a:ext cx="1060450" cy="1060450"/>
          </a:xfrm>
          <a:prstGeom prst="rect">
            <a:avLst/>
          </a:prstGeom>
          <a:noFill/>
          <a:ln w="9525">
            <a:noFill/>
            <a:miter lim="800000"/>
            <a:headEnd/>
            <a:tailEnd/>
          </a:ln>
        </p:spPr>
      </p:pic>
      <p:pic>
        <p:nvPicPr>
          <p:cNvPr id="22533" name="Picture 6"/>
          <p:cNvPicPr>
            <a:picLocks noChangeAspect="1" noChangeArrowheads="1"/>
          </p:cNvPicPr>
          <p:nvPr/>
        </p:nvPicPr>
        <p:blipFill>
          <a:blip r:embed="rId5"/>
          <a:srcRect l="29576" t="61519" r="18456" b="11212"/>
          <a:stretch>
            <a:fillRect/>
          </a:stretch>
        </p:blipFill>
        <p:spPr bwMode="auto">
          <a:xfrm rot="-7073738">
            <a:off x="8043863" y="2420937"/>
            <a:ext cx="1123950" cy="441325"/>
          </a:xfrm>
          <a:prstGeom prst="rect">
            <a:avLst/>
          </a:prstGeom>
          <a:noFill/>
          <a:ln w="9525">
            <a:noFill/>
            <a:miter lim="800000"/>
            <a:headEnd/>
            <a:tailEnd/>
          </a:ln>
        </p:spPr>
      </p:pic>
      <p:pic>
        <p:nvPicPr>
          <p:cNvPr id="22534" name="Picture 7"/>
          <p:cNvPicPr>
            <a:picLocks noChangeAspect="1" noChangeArrowheads="1"/>
          </p:cNvPicPr>
          <p:nvPr/>
        </p:nvPicPr>
        <p:blipFill>
          <a:blip r:embed="rId6"/>
          <a:srcRect r="50000"/>
          <a:stretch>
            <a:fillRect/>
          </a:stretch>
        </p:blipFill>
        <p:spPr bwMode="auto">
          <a:xfrm>
            <a:off x="139700" y="5362575"/>
            <a:ext cx="1924050" cy="1414463"/>
          </a:xfrm>
          <a:prstGeom prst="rect">
            <a:avLst/>
          </a:prstGeom>
          <a:noFill/>
          <a:ln w="9525">
            <a:noFill/>
            <a:miter lim="800000"/>
            <a:headEnd/>
            <a:tailEnd/>
          </a:ln>
        </p:spPr>
      </p:pic>
      <p:pic>
        <p:nvPicPr>
          <p:cNvPr id="9224" name="Picture 8"/>
          <p:cNvPicPr>
            <a:picLocks noChangeAspect="1" noChangeArrowheads="1"/>
          </p:cNvPicPr>
          <p:nvPr/>
        </p:nvPicPr>
        <p:blipFill>
          <a:blip r:embed="rId7" cstate="print">
            <a:extLst>
              <a:ext uri="{28A0092B-C50C-407E-A947-70E740481C1C}"/>
            </a:extLst>
          </a:blip>
          <a:srcRect/>
          <a:stretch>
            <a:fillRect/>
          </a:stretch>
        </p:blipFill>
        <p:spPr bwMode="auto">
          <a:xfrm>
            <a:off x="6757179" y="5142468"/>
            <a:ext cx="2206481" cy="1654861"/>
          </a:xfrm>
          <a:prstGeom prst="rect">
            <a:avLst/>
          </a:prstGeom>
          <a:ln>
            <a:noFill/>
          </a:ln>
          <a:effectLst>
            <a:softEdge rad="112500"/>
          </a:effectLst>
          <a:extLst>
            <a:ext uri="{909E8E84-426E-40DD-AFC4-6F175D3DCCD1}"/>
            <a:ext uri="{91240B29-F687-4F45-9708-019B960494DF}"/>
            <a:ext uri="{AF507438-7753-43E0-B8FC-AC1667EBCBE1}"/>
          </a:extLst>
        </p:spPr>
      </p:pic>
      <p:pic>
        <p:nvPicPr>
          <p:cNvPr id="9226" name="Picture 10"/>
          <p:cNvPicPr>
            <a:picLocks noChangeAspect="1" noChangeArrowheads="1"/>
          </p:cNvPicPr>
          <p:nvPr/>
        </p:nvPicPr>
        <p:blipFill>
          <a:blip r:embed="rId8">
            <a:extLst>
              <a:ext uri="{28A0092B-C50C-407E-A947-70E740481C1C}"/>
            </a:extLst>
          </a:blip>
          <a:srcRect/>
          <a:stretch>
            <a:fillRect/>
          </a:stretch>
        </p:blipFill>
        <p:spPr bwMode="auto">
          <a:xfrm>
            <a:off x="2090124" y="5292133"/>
            <a:ext cx="2657475" cy="1554644"/>
          </a:xfrm>
          <a:prstGeom prst="rect">
            <a:avLst/>
          </a:prstGeom>
          <a:ln>
            <a:noFill/>
          </a:ln>
          <a:effectLst>
            <a:softEdge rad="112500"/>
          </a:effectLst>
          <a:extLst>
            <a:ext uri="{909E8E84-426E-40DD-AFC4-6F175D3DCCD1}"/>
            <a:ext uri="{91240B29-F687-4F45-9708-019B960494DF}"/>
            <a:ext uri="{AF507438-7753-43E0-B8FC-AC1667EBCBE1}"/>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
          <p:cNvSpPr txBox="1">
            <a:spLocks noChangeArrowheads="1"/>
          </p:cNvSpPr>
          <p:nvPr/>
        </p:nvSpPr>
        <p:spPr bwMode="auto">
          <a:xfrm>
            <a:off x="107950" y="333375"/>
            <a:ext cx="8496300" cy="3692525"/>
          </a:xfrm>
          <a:prstGeom prst="rect">
            <a:avLst/>
          </a:prstGeom>
          <a:noFill/>
          <a:ln w="9525">
            <a:noFill/>
            <a:miter lim="800000"/>
            <a:headEnd/>
            <a:tailEnd/>
          </a:ln>
        </p:spPr>
        <p:txBody>
          <a:bodyPr>
            <a:spAutoFit/>
          </a:bodyPr>
          <a:lstStyle/>
          <a:p>
            <a:r>
              <a:rPr lang="uk-UA">
                <a:latin typeface="Franklin Gothic Book" pitchFamily="34" charset="0"/>
              </a:rPr>
              <a:t>Якщо закінчується довжина у смужці виконуємо послідовне з'єднання смужок ручним способом – зшивними стібками або з'єднання смужок через отвір між собою.</a:t>
            </a:r>
          </a:p>
          <a:p>
            <a:endParaRPr lang="uk-UA">
              <a:latin typeface="Franklin Gothic Book" pitchFamily="34" charset="0"/>
            </a:endParaRPr>
          </a:p>
          <a:p>
            <a:endParaRPr lang="uk-UA">
              <a:latin typeface="Franklin Gothic Book" pitchFamily="34" charset="0"/>
            </a:endParaRPr>
          </a:p>
          <a:p>
            <a:endParaRPr lang="uk-UA">
              <a:latin typeface="Franklin Gothic Book" pitchFamily="34" charset="0"/>
            </a:endParaRPr>
          </a:p>
          <a:p>
            <a:endParaRPr lang="uk-UA">
              <a:latin typeface="Franklin Gothic Book" pitchFamily="34" charset="0"/>
            </a:endParaRPr>
          </a:p>
          <a:p>
            <a:endParaRPr lang="uk-UA">
              <a:latin typeface="Franklin Gothic Book" pitchFamily="34" charset="0"/>
            </a:endParaRPr>
          </a:p>
          <a:p>
            <a:endParaRPr lang="uk-UA">
              <a:latin typeface="Franklin Gothic Book" pitchFamily="34" charset="0"/>
            </a:endParaRPr>
          </a:p>
          <a:p>
            <a:r>
              <a:rPr lang="uk-UA">
                <a:latin typeface="Franklin Gothic Book" pitchFamily="34" charset="0"/>
              </a:rPr>
              <a:t>Коли сплетена коса достатньо великої довжини починаємо формувати круглий килимок на прямій поверхні(стіл, підлога). По колу рівненько укладаємо косу та з'єднуємо між собою навскісними стібками(голка велика, нитки за кольором тканини бажано підбирати)</a:t>
            </a:r>
            <a:endParaRPr lang="ru-RU">
              <a:latin typeface="Franklin Gothic Book" pitchFamily="34" charset="0"/>
            </a:endParaRPr>
          </a:p>
        </p:txBody>
      </p:sp>
      <p:pic>
        <p:nvPicPr>
          <p:cNvPr id="10244" name="Picture 4"/>
          <p:cNvPicPr>
            <a:picLocks noChangeAspect="1" noChangeArrowheads="1"/>
          </p:cNvPicPr>
          <p:nvPr/>
        </p:nvPicPr>
        <p:blipFill>
          <a:blip r:embed="rId2">
            <a:extLst>
              <a:ext uri="{28A0092B-C50C-407E-A947-70E740481C1C}"/>
            </a:extLst>
          </a:blip>
          <a:srcRect/>
          <a:stretch>
            <a:fillRect/>
          </a:stretch>
        </p:blipFill>
        <p:spPr bwMode="auto">
          <a:xfrm>
            <a:off x="5981768" y="913857"/>
            <a:ext cx="2532042" cy="1904079"/>
          </a:xfrm>
          <a:prstGeom prst="rect">
            <a:avLst/>
          </a:prstGeom>
          <a:ln>
            <a:noFill/>
          </a:ln>
          <a:effectLst>
            <a:softEdge rad="112500"/>
          </a:effectLst>
          <a:extLst>
            <a:ext uri="{909E8E84-426E-40DD-AFC4-6F175D3DCCD1}"/>
            <a:ext uri="{91240B29-F687-4F45-9708-019B960494DF}"/>
            <a:ext uri="{AF507438-7753-43E0-B8FC-AC1667EBCBE1}"/>
          </a:extLst>
        </p:spPr>
      </p:pic>
      <p:pic>
        <p:nvPicPr>
          <p:cNvPr id="23555" name="Picture 5"/>
          <p:cNvPicPr>
            <a:picLocks noChangeAspect="1" noChangeArrowheads="1"/>
          </p:cNvPicPr>
          <p:nvPr/>
        </p:nvPicPr>
        <p:blipFill>
          <a:blip r:embed="rId3"/>
          <a:srcRect l="50000"/>
          <a:stretch>
            <a:fillRect/>
          </a:stretch>
        </p:blipFill>
        <p:spPr bwMode="auto">
          <a:xfrm>
            <a:off x="395288" y="4149725"/>
            <a:ext cx="3038475" cy="2232025"/>
          </a:xfrm>
          <a:prstGeom prst="rect">
            <a:avLst/>
          </a:prstGeom>
          <a:noFill/>
          <a:ln w="9525">
            <a:noFill/>
            <a:miter lim="800000"/>
            <a:headEnd/>
            <a:tailEnd/>
          </a:ln>
        </p:spPr>
      </p:pic>
      <p:pic>
        <p:nvPicPr>
          <p:cNvPr id="23556" name="Picture 6"/>
          <p:cNvPicPr>
            <a:picLocks noChangeAspect="1" noChangeArrowheads="1"/>
          </p:cNvPicPr>
          <p:nvPr/>
        </p:nvPicPr>
        <p:blipFill>
          <a:blip r:embed="rId4"/>
          <a:srcRect/>
          <a:stretch>
            <a:fillRect/>
          </a:stretch>
        </p:blipFill>
        <p:spPr bwMode="auto">
          <a:xfrm>
            <a:off x="3916363" y="4149725"/>
            <a:ext cx="4143375" cy="2435225"/>
          </a:xfrm>
          <a:prstGeom prst="rect">
            <a:avLst/>
          </a:prstGeom>
          <a:noFill/>
          <a:ln w="9525">
            <a:noFill/>
            <a:miter lim="800000"/>
            <a:headEnd/>
            <a:tailEnd/>
          </a:ln>
        </p:spPr>
      </p:pic>
      <p:pic>
        <p:nvPicPr>
          <p:cNvPr id="23557" name="Picture 7"/>
          <p:cNvPicPr>
            <a:picLocks noChangeAspect="1" noChangeArrowheads="1"/>
          </p:cNvPicPr>
          <p:nvPr/>
        </p:nvPicPr>
        <p:blipFill>
          <a:blip r:embed="rId5"/>
          <a:srcRect/>
          <a:stretch>
            <a:fillRect/>
          </a:stretch>
        </p:blipFill>
        <p:spPr bwMode="auto">
          <a:xfrm>
            <a:off x="3160713" y="1011238"/>
            <a:ext cx="2390775" cy="1709737"/>
          </a:xfrm>
          <a:prstGeom prst="rect">
            <a:avLst/>
          </a:prstGeom>
          <a:noFill/>
          <a:ln w="9525">
            <a:noFill/>
            <a:miter lim="800000"/>
            <a:headEnd/>
            <a:tailEnd/>
          </a:ln>
        </p:spPr>
      </p:pic>
      <p:pic>
        <p:nvPicPr>
          <p:cNvPr id="23558" name="Picture 9"/>
          <p:cNvPicPr>
            <a:picLocks noChangeAspect="1" noChangeArrowheads="1"/>
          </p:cNvPicPr>
          <p:nvPr/>
        </p:nvPicPr>
        <p:blipFill>
          <a:blip r:embed="rId6"/>
          <a:srcRect l="6662" t="42657" r="62440" b="13020"/>
          <a:stretch>
            <a:fillRect/>
          </a:stretch>
        </p:blipFill>
        <p:spPr bwMode="auto">
          <a:xfrm>
            <a:off x="982663" y="1173163"/>
            <a:ext cx="1357312" cy="153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1"/>
          <p:cNvSpPr txBox="1">
            <a:spLocks noChangeArrowheads="1"/>
          </p:cNvSpPr>
          <p:nvPr/>
        </p:nvSpPr>
        <p:spPr bwMode="auto">
          <a:xfrm>
            <a:off x="107950" y="115888"/>
            <a:ext cx="8640763" cy="1724025"/>
          </a:xfrm>
          <a:prstGeom prst="rect">
            <a:avLst/>
          </a:prstGeom>
          <a:noFill/>
          <a:ln w="9525">
            <a:noFill/>
            <a:miter lim="800000"/>
            <a:headEnd/>
            <a:tailEnd/>
          </a:ln>
        </p:spPr>
        <p:txBody>
          <a:bodyPr>
            <a:spAutoFit/>
          </a:bodyPr>
          <a:lstStyle/>
          <a:p>
            <a:r>
              <a:rPr lang="ru-RU" sz="2800">
                <a:latin typeface="Franklin Gothic Book" pitchFamily="34" charset="0"/>
              </a:rPr>
              <a:t>Техніки і матеріали для плетіння килимків</a:t>
            </a:r>
          </a:p>
          <a:p>
            <a:r>
              <a:rPr lang="ru-RU">
                <a:latin typeface="Times New Roman" pitchFamily="18" charset="0"/>
                <a:cs typeface="Times New Roman" pitchFamily="18" charset="0"/>
              </a:rPr>
              <a:t>	</a:t>
            </a:r>
            <a:r>
              <a:rPr lang="ru-RU" sz="2000">
                <a:latin typeface="Times New Roman" pitchFamily="18" charset="0"/>
                <a:cs typeface="Times New Roman" pitchFamily="18" charset="0"/>
              </a:rPr>
              <a:t>Найчастіше для створення килимків використовують натуральні матеріали: старі трикотажні речі, пряжу, крученную або плетену мотузку — канат і трос, вовняні нитки. </a:t>
            </a:r>
            <a:endParaRPr lang="ru-RU">
              <a:latin typeface="Times New Roman" pitchFamily="18" charset="0"/>
              <a:cs typeface="Times New Roman" pitchFamily="18" charset="0"/>
            </a:endParaRPr>
          </a:p>
          <a:p>
            <a:r>
              <a:rPr lang="ru-RU">
                <a:latin typeface="Times New Roman" pitchFamily="18" charset="0"/>
                <a:cs typeface="Times New Roman" pitchFamily="18" charset="0"/>
              </a:rPr>
              <a:t>    	</a:t>
            </a:r>
            <a:endParaRPr lang="ru-RU" sz="2000">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2"/>
          <a:srcRect/>
          <a:stretch>
            <a:fillRect/>
          </a:stretch>
        </p:blipFill>
        <p:spPr bwMode="auto">
          <a:xfrm>
            <a:off x="900113" y="1628775"/>
            <a:ext cx="3300412" cy="2476500"/>
          </a:xfrm>
          <a:prstGeom prst="rect">
            <a:avLst/>
          </a:prstGeom>
          <a:noFill/>
          <a:ln w="9525">
            <a:noFill/>
            <a:miter lim="800000"/>
            <a:headEnd/>
            <a:tailEnd/>
          </a:ln>
        </p:spPr>
      </p:pic>
      <p:pic>
        <p:nvPicPr>
          <p:cNvPr id="14339" name="Picture 3"/>
          <p:cNvPicPr>
            <a:picLocks noChangeAspect="1" noChangeArrowheads="1"/>
          </p:cNvPicPr>
          <p:nvPr/>
        </p:nvPicPr>
        <p:blipFill>
          <a:blip r:embed="rId3"/>
          <a:srcRect/>
          <a:stretch>
            <a:fillRect/>
          </a:stretch>
        </p:blipFill>
        <p:spPr bwMode="auto">
          <a:xfrm>
            <a:off x="5435600" y="1484313"/>
            <a:ext cx="2820988" cy="3762375"/>
          </a:xfrm>
          <a:prstGeom prst="rect">
            <a:avLst/>
          </a:prstGeom>
          <a:noFill/>
          <a:ln w="9525">
            <a:noFill/>
            <a:miter lim="800000"/>
            <a:headEnd/>
            <a:tailEnd/>
          </a:ln>
        </p:spPr>
      </p:pic>
      <p:pic>
        <p:nvPicPr>
          <p:cNvPr id="14340" name="Picture 4"/>
          <p:cNvPicPr>
            <a:picLocks noChangeAspect="1" noChangeArrowheads="1"/>
          </p:cNvPicPr>
          <p:nvPr/>
        </p:nvPicPr>
        <p:blipFill>
          <a:blip r:embed="rId4"/>
          <a:srcRect/>
          <a:stretch>
            <a:fillRect/>
          </a:stretch>
        </p:blipFill>
        <p:spPr bwMode="auto">
          <a:xfrm>
            <a:off x="1320800" y="4437063"/>
            <a:ext cx="2879725" cy="216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Прямоугольник 1"/>
          <p:cNvSpPr>
            <a:spLocks noChangeArrowheads="1"/>
          </p:cNvSpPr>
          <p:nvPr/>
        </p:nvSpPr>
        <p:spPr bwMode="auto">
          <a:xfrm>
            <a:off x="395288" y="404813"/>
            <a:ext cx="8424862" cy="1754187"/>
          </a:xfrm>
          <a:prstGeom prst="rect">
            <a:avLst/>
          </a:prstGeom>
          <a:noFill/>
          <a:ln w="9525">
            <a:noFill/>
            <a:miter lim="800000"/>
            <a:headEnd/>
            <a:tailEnd/>
          </a:ln>
        </p:spPr>
        <p:txBody>
          <a:bodyPr>
            <a:spAutoFit/>
          </a:bodyPr>
          <a:lstStyle/>
          <a:p>
            <a:r>
              <a:rPr lang="ru-RU">
                <a:latin typeface="Times New Roman" pitchFamily="18" charset="0"/>
                <a:cs typeface="Times New Roman" pitchFamily="18" charset="0"/>
              </a:rPr>
              <a:t>	Також постілки роблять з шматочків старих джинсових штанів, капронових колготок і навіть поліетиленових пакетів</a:t>
            </a:r>
          </a:p>
          <a:p>
            <a:r>
              <a:rPr lang="ru-RU">
                <a:latin typeface="Times New Roman" pitchFamily="18" charset="0"/>
                <a:cs typeface="Times New Roman" pitchFamily="18" charset="0"/>
              </a:rPr>
              <a:t>Існує декілька технік, за допомогою яких майстриня може створити килимки своїми руками:</a:t>
            </a:r>
          </a:p>
          <a:p>
            <a:r>
              <a:rPr lang="ru-RU">
                <a:latin typeface="Times New Roman" pitchFamily="18" charset="0"/>
                <a:cs typeface="Times New Roman" pitchFamily="18" charset="0"/>
              </a:rPr>
              <a:t>	Шиття: килимки з шматочків матерії, зшиті за допомогою машинки або руками.</a:t>
            </a:r>
          </a:p>
        </p:txBody>
      </p:sp>
      <p:pic>
        <p:nvPicPr>
          <p:cNvPr id="15362" name="Picture 2"/>
          <p:cNvPicPr>
            <a:picLocks noChangeAspect="1" noChangeArrowheads="1"/>
          </p:cNvPicPr>
          <p:nvPr/>
        </p:nvPicPr>
        <p:blipFill>
          <a:blip r:embed="rId2"/>
          <a:srcRect/>
          <a:stretch>
            <a:fillRect/>
          </a:stretch>
        </p:blipFill>
        <p:spPr bwMode="auto">
          <a:xfrm>
            <a:off x="177800" y="2174875"/>
            <a:ext cx="5365750" cy="2259013"/>
          </a:xfrm>
          <a:prstGeom prst="rect">
            <a:avLst/>
          </a:prstGeom>
          <a:noFill/>
          <a:ln w="9525">
            <a:noFill/>
            <a:miter lim="800000"/>
            <a:headEnd/>
            <a:tailEnd/>
          </a:ln>
        </p:spPr>
      </p:pic>
      <p:pic>
        <p:nvPicPr>
          <p:cNvPr id="15363" name="Picture 3"/>
          <p:cNvPicPr>
            <a:picLocks noChangeAspect="1" noChangeArrowheads="1"/>
          </p:cNvPicPr>
          <p:nvPr/>
        </p:nvPicPr>
        <p:blipFill>
          <a:blip r:embed="rId3"/>
          <a:srcRect/>
          <a:stretch>
            <a:fillRect/>
          </a:stretch>
        </p:blipFill>
        <p:spPr bwMode="auto">
          <a:xfrm>
            <a:off x="179388" y="4724400"/>
            <a:ext cx="4959350" cy="1849438"/>
          </a:xfrm>
          <a:prstGeom prst="rect">
            <a:avLst/>
          </a:prstGeom>
          <a:noFill/>
          <a:ln w="9525">
            <a:noFill/>
            <a:miter lim="800000"/>
            <a:headEnd/>
            <a:tailEnd/>
          </a:ln>
        </p:spPr>
      </p:pic>
      <p:pic>
        <p:nvPicPr>
          <p:cNvPr id="15364" name="Picture 4"/>
          <p:cNvPicPr>
            <a:picLocks noChangeAspect="1" noChangeArrowheads="1"/>
          </p:cNvPicPr>
          <p:nvPr/>
        </p:nvPicPr>
        <p:blipFill>
          <a:blip r:embed="rId4"/>
          <a:srcRect/>
          <a:stretch>
            <a:fillRect/>
          </a:stretch>
        </p:blipFill>
        <p:spPr bwMode="auto">
          <a:xfrm>
            <a:off x="5349875" y="3068638"/>
            <a:ext cx="3937000" cy="309721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p:cNvPicPr>
            <a:picLocks noChangeAspect="1" noChangeArrowheads="1"/>
          </p:cNvPicPr>
          <p:nvPr/>
        </p:nvPicPr>
        <p:blipFill>
          <a:blip r:embed="rId2"/>
          <a:srcRect/>
          <a:stretch>
            <a:fillRect/>
          </a:stretch>
        </p:blipFill>
        <p:spPr bwMode="auto">
          <a:xfrm>
            <a:off x="2790825" y="3338513"/>
            <a:ext cx="2665413" cy="1870075"/>
          </a:xfrm>
          <a:prstGeom prst="rect">
            <a:avLst/>
          </a:prstGeom>
          <a:noFill/>
          <a:ln w="9525">
            <a:noFill/>
            <a:miter lim="800000"/>
            <a:headEnd/>
            <a:tailEnd/>
          </a:ln>
        </p:spPr>
      </p:pic>
      <p:pic>
        <p:nvPicPr>
          <p:cNvPr id="16386" name="Picture 5"/>
          <p:cNvPicPr>
            <a:picLocks noChangeAspect="1" noChangeArrowheads="1"/>
          </p:cNvPicPr>
          <p:nvPr/>
        </p:nvPicPr>
        <p:blipFill>
          <a:blip r:embed="rId3"/>
          <a:srcRect/>
          <a:stretch>
            <a:fillRect/>
          </a:stretch>
        </p:blipFill>
        <p:spPr bwMode="auto">
          <a:xfrm>
            <a:off x="5846763" y="4964113"/>
            <a:ext cx="3159125" cy="1814512"/>
          </a:xfrm>
          <a:prstGeom prst="rect">
            <a:avLst/>
          </a:prstGeom>
          <a:noFill/>
          <a:ln w="9525">
            <a:noFill/>
            <a:miter lim="800000"/>
            <a:headEnd/>
            <a:tailEnd/>
          </a:ln>
        </p:spPr>
      </p:pic>
      <p:pic>
        <p:nvPicPr>
          <p:cNvPr id="16387" name="Picture 6"/>
          <p:cNvPicPr>
            <a:picLocks noChangeAspect="1" noChangeArrowheads="1"/>
          </p:cNvPicPr>
          <p:nvPr/>
        </p:nvPicPr>
        <p:blipFill>
          <a:blip r:embed="rId4"/>
          <a:srcRect/>
          <a:stretch>
            <a:fillRect/>
          </a:stretch>
        </p:blipFill>
        <p:spPr bwMode="auto">
          <a:xfrm>
            <a:off x="0" y="2660650"/>
            <a:ext cx="2671763" cy="2185988"/>
          </a:xfrm>
          <a:prstGeom prst="rect">
            <a:avLst/>
          </a:prstGeom>
          <a:noFill/>
          <a:ln w="9525">
            <a:noFill/>
            <a:miter lim="800000"/>
            <a:headEnd/>
            <a:tailEnd/>
          </a:ln>
        </p:spPr>
      </p:pic>
      <p:pic>
        <p:nvPicPr>
          <p:cNvPr id="16388" name="Picture 7"/>
          <p:cNvPicPr>
            <a:picLocks noChangeAspect="1" noChangeArrowheads="1"/>
          </p:cNvPicPr>
          <p:nvPr/>
        </p:nvPicPr>
        <p:blipFill>
          <a:blip r:embed="rId5"/>
          <a:srcRect/>
          <a:stretch>
            <a:fillRect/>
          </a:stretch>
        </p:blipFill>
        <p:spPr bwMode="auto">
          <a:xfrm>
            <a:off x="100013" y="4997450"/>
            <a:ext cx="2571750" cy="1781175"/>
          </a:xfrm>
          <a:prstGeom prst="rect">
            <a:avLst/>
          </a:prstGeom>
          <a:noFill/>
          <a:ln w="9525">
            <a:noFill/>
            <a:miter lim="800000"/>
            <a:headEnd/>
            <a:tailEnd/>
          </a:ln>
        </p:spPr>
      </p:pic>
      <p:pic>
        <p:nvPicPr>
          <p:cNvPr id="16389" name="Picture 8"/>
          <p:cNvPicPr>
            <a:picLocks noChangeAspect="1" noChangeArrowheads="1"/>
          </p:cNvPicPr>
          <p:nvPr/>
        </p:nvPicPr>
        <p:blipFill>
          <a:blip r:embed="rId6"/>
          <a:srcRect/>
          <a:stretch>
            <a:fillRect/>
          </a:stretch>
        </p:blipFill>
        <p:spPr bwMode="auto">
          <a:xfrm>
            <a:off x="6588125" y="2816225"/>
            <a:ext cx="2500313" cy="2054225"/>
          </a:xfrm>
          <a:prstGeom prst="rect">
            <a:avLst/>
          </a:prstGeom>
          <a:noFill/>
          <a:ln w="9525">
            <a:noFill/>
            <a:miter lim="800000"/>
            <a:headEnd/>
            <a:tailEnd/>
          </a:ln>
        </p:spPr>
      </p:pic>
      <p:pic>
        <p:nvPicPr>
          <p:cNvPr id="16390" name="Picture 9"/>
          <p:cNvPicPr>
            <a:picLocks noChangeAspect="1" noChangeArrowheads="1"/>
          </p:cNvPicPr>
          <p:nvPr/>
        </p:nvPicPr>
        <p:blipFill>
          <a:blip r:embed="rId7"/>
          <a:srcRect/>
          <a:stretch>
            <a:fillRect/>
          </a:stretch>
        </p:blipFill>
        <p:spPr bwMode="auto">
          <a:xfrm>
            <a:off x="3630613" y="1114425"/>
            <a:ext cx="3178175" cy="2224088"/>
          </a:xfrm>
          <a:prstGeom prst="rect">
            <a:avLst/>
          </a:prstGeom>
          <a:noFill/>
          <a:ln w="9525">
            <a:noFill/>
            <a:miter lim="800000"/>
            <a:headEnd/>
            <a:tailEnd/>
          </a:ln>
        </p:spPr>
      </p:pic>
      <p:pic>
        <p:nvPicPr>
          <p:cNvPr id="16391" name="Picture 10"/>
          <p:cNvPicPr>
            <a:picLocks noChangeAspect="1" noChangeArrowheads="1"/>
          </p:cNvPicPr>
          <p:nvPr/>
        </p:nvPicPr>
        <p:blipFill>
          <a:blip r:embed="rId8"/>
          <a:srcRect/>
          <a:stretch>
            <a:fillRect/>
          </a:stretch>
        </p:blipFill>
        <p:spPr bwMode="auto">
          <a:xfrm>
            <a:off x="2770188" y="5313363"/>
            <a:ext cx="3076575" cy="1485900"/>
          </a:xfrm>
          <a:prstGeom prst="rect">
            <a:avLst/>
          </a:prstGeom>
          <a:noFill/>
          <a:ln w="9525">
            <a:noFill/>
            <a:miter lim="800000"/>
            <a:headEnd/>
            <a:tailEnd/>
          </a:ln>
        </p:spPr>
      </p:pic>
      <p:pic>
        <p:nvPicPr>
          <p:cNvPr id="16392" name="Picture 11"/>
          <p:cNvPicPr>
            <a:picLocks noChangeAspect="1" noChangeArrowheads="1"/>
          </p:cNvPicPr>
          <p:nvPr/>
        </p:nvPicPr>
        <p:blipFill>
          <a:blip r:embed="rId9"/>
          <a:srcRect/>
          <a:stretch>
            <a:fillRect/>
          </a:stretch>
        </p:blipFill>
        <p:spPr bwMode="auto">
          <a:xfrm>
            <a:off x="6867525" y="115888"/>
            <a:ext cx="2138363" cy="1766887"/>
          </a:xfrm>
          <a:prstGeom prst="rect">
            <a:avLst/>
          </a:prstGeom>
          <a:noFill/>
          <a:ln w="9525">
            <a:noFill/>
            <a:miter lim="800000"/>
            <a:headEnd/>
            <a:tailEnd/>
          </a:ln>
        </p:spPr>
      </p:pic>
      <p:sp>
        <p:nvSpPr>
          <p:cNvPr id="16393" name="Прямоугольник 1"/>
          <p:cNvSpPr>
            <a:spLocks noChangeArrowheads="1"/>
          </p:cNvSpPr>
          <p:nvPr/>
        </p:nvSpPr>
        <p:spPr bwMode="auto">
          <a:xfrm>
            <a:off x="100013" y="115888"/>
            <a:ext cx="6767512" cy="2555875"/>
          </a:xfrm>
          <a:prstGeom prst="rect">
            <a:avLst/>
          </a:prstGeom>
          <a:noFill/>
          <a:ln w="9525">
            <a:noFill/>
            <a:miter lim="800000"/>
            <a:headEnd/>
            <a:tailEnd/>
          </a:ln>
        </p:spPr>
        <p:txBody>
          <a:bodyPr>
            <a:spAutoFit/>
          </a:bodyPr>
          <a:lstStyle/>
          <a:p>
            <a:r>
              <a:rPr lang="ru-RU" sz="2000">
                <a:latin typeface="Franklin Gothic Book" pitchFamily="34" charset="0"/>
              </a:rPr>
              <a:t>Килимки із крученої або плетеної мотузки — канат і трос. Плетіння з каната: вимагають акуратності, уваги з боку рукодільниці, зате, крім матеріалу, не потрібно ніяких підручних засобів.</a:t>
            </a:r>
          </a:p>
          <a:p>
            <a:r>
              <a:rPr lang="ru-RU" sz="2000">
                <a:latin typeface="Franklin Gothic Book" pitchFamily="34" charset="0"/>
              </a:rPr>
              <a:t> Шиття: килимки зшиті за                                              допомогою переплетення ниток                                                                                 та з</a:t>
            </a:r>
            <a:r>
              <a:rPr lang="en-US" sz="2000">
                <a:latin typeface="Franklin Gothic Book" pitchFamily="34" charset="0"/>
              </a:rPr>
              <a:t>’</a:t>
            </a:r>
            <a:r>
              <a:rPr lang="ru-RU" sz="2000">
                <a:latin typeface="Franklin Gothic Book" pitchFamily="34" charset="0"/>
              </a:rPr>
              <a:t>єднані за допомогою                                                            спец</a:t>
            </a:r>
            <a:r>
              <a:rPr lang="uk-UA" sz="2000">
                <a:latin typeface="Franklin Gothic Book" pitchFamily="34" charset="0"/>
              </a:rPr>
              <a:t>і</a:t>
            </a:r>
            <a:r>
              <a:rPr lang="ru-RU" sz="2000">
                <a:latin typeface="Franklin Gothic Book" pitchFamily="34" charset="0"/>
              </a:rPr>
              <a:t>ального клею.</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Прямоугольник 1"/>
          <p:cNvSpPr>
            <a:spLocks noChangeArrowheads="1"/>
          </p:cNvSpPr>
          <p:nvPr/>
        </p:nvSpPr>
        <p:spPr bwMode="auto">
          <a:xfrm>
            <a:off x="127000" y="85725"/>
            <a:ext cx="9145588" cy="1016000"/>
          </a:xfrm>
          <a:prstGeom prst="rect">
            <a:avLst/>
          </a:prstGeom>
          <a:noFill/>
          <a:ln w="9525">
            <a:noFill/>
            <a:miter lim="800000"/>
            <a:headEnd/>
            <a:tailEnd/>
          </a:ln>
        </p:spPr>
        <p:txBody>
          <a:bodyPr>
            <a:spAutoFit/>
          </a:bodyPr>
          <a:lstStyle/>
          <a:p>
            <a:r>
              <a:rPr lang="ru-RU" sz="2000">
                <a:latin typeface="Franklin Gothic Book" pitchFamily="34" charset="0"/>
              </a:rPr>
              <a:t> </a:t>
            </a:r>
          </a:p>
          <a:p>
            <a:r>
              <a:rPr lang="ru-RU" sz="2000">
                <a:latin typeface="Franklin Gothic Book" pitchFamily="34" charset="0"/>
              </a:rPr>
              <a:t>Плетіння з клаптів з гачком: дуже схоже на в’язання пряжі гачком, створюються за аналогічними схемами.</a:t>
            </a:r>
          </a:p>
        </p:txBody>
      </p:sp>
      <p:pic>
        <p:nvPicPr>
          <p:cNvPr id="17410" name="Picture 2"/>
          <p:cNvPicPr>
            <a:picLocks noChangeAspect="1" noChangeArrowheads="1"/>
          </p:cNvPicPr>
          <p:nvPr/>
        </p:nvPicPr>
        <p:blipFill>
          <a:blip r:embed="rId2"/>
          <a:srcRect/>
          <a:stretch>
            <a:fillRect/>
          </a:stretch>
        </p:blipFill>
        <p:spPr bwMode="auto">
          <a:xfrm>
            <a:off x="282575" y="4076700"/>
            <a:ext cx="3556000" cy="2665413"/>
          </a:xfrm>
          <a:prstGeom prst="rect">
            <a:avLst/>
          </a:prstGeom>
          <a:noFill/>
          <a:ln w="9525">
            <a:noFill/>
            <a:miter lim="800000"/>
            <a:headEnd/>
            <a:tailEnd/>
          </a:ln>
        </p:spPr>
      </p:pic>
      <p:pic>
        <p:nvPicPr>
          <p:cNvPr id="17411" name="Picture 3"/>
          <p:cNvPicPr>
            <a:picLocks noChangeAspect="1" noChangeArrowheads="1"/>
          </p:cNvPicPr>
          <p:nvPr/>
        </p:nvPicPr>
        <p:blipFill>
          <a:blip r:embed="rId3"/>
          <a:srcRect/>
          <a:stretch>
            <a:fillRect/>
          </a:stretch>
        </p:blipFill>
        <p:spPr bwMode="auto">
          <a:xfrm>
            <a:off x="4257675" y="3933825"/>
            <a:ext cx="4451350" cy="2787650"/>
          </a:xfrm>
          <a:prstGeom prst="rect">
            <a:avLst/>
          </a:prstGeom>
          <a:noFill/>
          <a:ln w="9525">
            <a:noFill/>
            <a:miter lim="800000"/>
            <a:headEnd/>
            <a:tailEnd/>
          </a:ln>
        </p:spPr>
      </p:pic>
      <p:pic>
        <p:nvPicPr>
          <p:cNvPr id="4100" name="Picture 4"/>
          <p:cNvPicPr>
            <a:picLocks noChangeAspect="1" noChangeArrowheads="1"/>
          </p:cNvPicPr>
          <p:nvPr/>
        </p:nvPicPr>
        <p:blipFill>
          <a:blip r:embed="rId4">
            <a:extLst>
              <a:ext uri="{28A0092B-C50C-407E-A947-70E740481C1C}"/>
            </a:extLst>
          </a:blip>
          <a:srcRect/>
          <a:stretch>
            <a:fillRect/>
          </a:stretch>
        </p:blipFill>
        <p:spPr bwMode="auto">
          <a:xfrm>
            <a:off x="2699792" y="1101344"/>
            <a:ext cx="3436007" cy="2685713"/>
          </a:xfrm>
          <a:prstGeom prst="rect">
            <a:avLst/>
          </a:prstGeom>
          <a:ln>
            <a:noFill/>
          </a:ln>
          <a:effectLst>
            <a:softEdge rad="112500"/>
          </a:effectLst>
          <a:extLst>
            <a:ext uri="{909E8E84-426E-40DD-AFC4-6F175D3DCCD1}"/>
            <a:ext uri="{91240B29-F687-4F45-9708-019B960494DF}"/>
            <a:ext uri="{AF507438-7753-43E0-B8FC-AC1667EBCBE1}"/>
          </a:extLst>
        </p:spPr>
      </p:pic>
      <p:pic>
        <p:nvPicPr>
          <p:cNvPr id="17413" name="Picture 2" descr="C:\Users\lika\Desktop\Новая папка\IMG_20180208_145714.jpg"/>
          <p:cNvPicPr>
            <a:picLocks noChangeAspect="1" noChangeArrowheads="1"/>
          </p:cNvPicPr>
          <p:nvPr/>
        </p:nvPicPr>
        <p:blipFill>
          <a:blip r:embed="rId5"/>
          <a:srcRect l="12674" r="11432"/>
          <a:stretch>
            <a:fillRect/>
          </a:stretch>
        </p:blipFill>
        <p:spPr bwMode="auto">
          <a:xfrm>
            <a:off x="395288" y="1431925"/>
            <a:ext cx="2047875" cy="2024063"/>
          </a:xfrm>
          <a:prstGeom prst="rect">
            <a:avLst/>
          </a:prstGeom>
          <a:noFill/>
          <a:ln w="9525">
            <a:noFill/>
            <a:miter lim="800000"/>
            <a:headEnd/>
            <a:tailEnd/>
          </a:ln>
        </p:spPr>
      </p:pic>
      <p:pic>
        <p:nvPicPr>
          <p:cNvPr id="17414" name="Picture 3"/>
          <p:cNvPicPr>
            <a:picLocks noChangeAspect="1" noChangeArrowheads="1"/>
          </p:cNvPicPr>
          <p:nvPr/>
        </p:nvPicPr>
        <p:blipFill>
          <a:blip r:embed="rId6"/>
          <a:srcRect l="22008" t="63026" r="4379"/>
          <a:stretch>
            <a:fillRect/>
          </a:stretch>
        </p:blipFill>
        <p:spPr bwMode="auto">
          <a:xfrm>
            <a:off x="6265863" y="1700213"/>
            <a:ext cx="2725737" cy="1657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Прямоугольник 1"/>
          <p:cNvSpPr>
            <a:spLocks noChangeArrowheads="1"/>
          </p:cNvSpPr>
          <p:nvPr/>
        </p:nvSpPr>
        <p:spPr bwMode="auto">
          <a:xfrm>
            <a:off x="250825" y="115888"/>
            <a:ext cx="8424863" cy="1477962"/>
          </a:xfrm>
          <a:prstGeom prst="rect">
            <a:avLst/>
          </a:prstGeom>
          <a:noFill/>
          <a:ln w="9525">
            <a:noFill/>
            <a:miter lim="800000"/>
            <a:headEnd/>
            <a:tailEnd/>
          </a:ln>
        </p:spPr>
        <p:txBody>
          <a:bodyPr>
            <a:spAutoFit/>
          </a:bodyPr>
          <a:lstStyle/>
          <a:p>
            <a:r>
              <a:rPr lang="ru-RU">
                <a:latin typeface="Franklin Gothic Book" pitchFamily="34" charset="0"/>
              </a:rPr>
              <a:t> Плетіння на напівжорстким основі: можна зробити візерунчасті або ворсисті килими, килимки-«травичку», створюються за допомогою пряжі.</a:t>
            </a:r>
          </a:p>
          <a:p>
            <a:r>
              <a:rPr lang="ru-RU">
                <a:latin typeface="Franklin Gothic Book" pitchFamily="34" charset="0"/>
              </a:rPr>
              <a:t>    Плетіння без основи: виконується за допомогою поліетиленових пакетів або пластикової плівки, ідеальний варіант для ванної кімнати, туалету, душової.</a:t>
            </a:r>
          </a:p>
        </p:txBody>
      </p:sp>
      <p:pic>
        <p:nvPicPr>
          <p:cNvPr id="3074" name="Picture 2"/>
          <p:cNvPicPr>
            <a:picLocks noChangeAspect="1" noChangeArrowheads="1"/>
          </p:cNvPicPr>
          <p:nvPr/>
        </p:nvPicPr>
        <p:blipFill>
          <a:blip r:embed="rId2">
            <a:extLst>
              <a:ext uri="{28A0092B-C50C-407E-A947-70E740481C1C}"/>
            </a:extLst>
          </a:blip>
          <a:srcRect/>
          <a:stretch>
            <a:fillRect/>
          </a:stretch>
        </p:blipFill>
        <p:spPr bwMode="auto">
          <a:xfrm>
            <a:off x="683568" y="1593959"/>
            <a:ext cx="3456384" cy="2581441"/>
          </a:xfrm>
          <a:prstGeom prst="rect">
            <a:avLst/>
          </a:prstGeom>
          <a:ln>
            <a:noFill/>
          </a:ln>
          <a:effectLst>
            <a:softEdge rad="112500"/>
          </a:effectLst>
          <a:extLst>
            <a:ext uri="{909E8E84-426E-40DD-AFC4-6F175D3DCCD1}"/>
            <a:ext uri="{91240B29-F687-4F45-9708-019B960494DF}"/>
            <a:ext uri="{AF507438-7753-43E0-B8FC-AC1667EBCBE1}"/>
          </a:extLst>
        </p:spPr>
      </p:pic>
      <p:pic>
        <p:nvPicPr>
          <p:cNvPr id="3076" name="Picture 4"/>
          <p:cNvPicPr>
            <a:picLocks noChangeAspect="1" noChangeArrowheads="1"/>
          </p:cNvPicPr>
          <p:nvPr/>
        </p:nvPicPr>
        <p:blipFill>
          <a:blip r:embed="rId3">
            <a:extLst>
              <a:ext uri="{28A0092B-C50C-407E-A947-70E740481C1C}"/>
            </a:extLst>
          </a:blip>
          <a:srcRect/>
          <a:stretch>
            <a:fillRect/>
          </a:stretch>
        </p:blipFill>
        <p:spPr bwMode="auto">
          <a:xfrm>
            <a:off x="5090823" y="4175400"/>
            <a:ext cx="3562107" cy="2603196"/>
          </a:xfrm>
          <a:prstGeom prst="rect">
            <a:avLst/>
          </a:prstGeom>
          <a:ln>
            <a:noFill/>
          </a:ln>
          <a:effectLst>
            <a:softEdge rad="112500"/>
          </a:effectLst>
          <a:extLst>
            <a:ext uri="{909E8E84-426E-40DD-AFC4-6F175D3DCCD1}"/>
            <a:ext uri="{91240B29-F687-4F45-9708-019B960494DF}"/>
          </a:extLst>
        </p:spPr>
      </p:pic>
      <p:pic>
        <p:nvPicPr>
          <p:cNvPr id="3077" name="Picture 5"/>
          <p:cNvPicPr>
            <a:picLocks noChangeAspect="1" noChangeArrowheads="1"/>
          </p:cNvPicPr>
          <p:nvPr/>
        </p:nvPicPr>
        <p:blipFill>
          <a:blip r:embed="rId4">
            <a:extLst>
              <a:ext uri="{28A0092B-C50C-407E-A947-70E740481C1C}"/>
            </a:extLst>
          </a:blip>
          <a:srcRect/>
          <a:stretch>
            <a:fillRect/>
          </a:stretch>
        </p:blipFill>
        <p:spPr bwMode="auto">
          <a:xfrm>
            <a:off x="4860031" y="1523046"/>
            <a:ext cx="3295903" cy="2652353"/>
          </a:xfrm>
          <a:prstGeom prst="rect">
            <a:avLst/>
          </a:prstGeom>
          <a:ln>
            <a:noFill/>
          </a:ln>
          <a:effectLst>
            <a:softEdge rad="112500"/>
          </a:effectLst>
          <a:extLst>
            <a:ext uri="{909E8E84-426E-40DD-AFC4-6F175D3DCCD1}"/>
            <a:ext uri="{91240B29-F687-4F45-9708-019B960494DF}"/>
          </a:extLst>
        </p:spPr>
      </p:pic>
      <p:pic>
        <p:nvPicPr>
          <p:cNvPr id="3078" name="Picture 6"/>
          <p:cNvPicPr>
            <a:picLocks noChangeAspect="1" noChangeArrowheads="1"/>
          </p:cNvPicPr>
          <p:nvPr/>
        </p:nvPicPr>
        <p:blipFill>
          <a:blip r:embed="rId5">
            <a:extLst>
              <a:ext uri="{28A0092B-C50C-407E-A947-70E740481C1C}"/>
            </a:extLst>
          </a:blip>
          <a:srcRect/>
          <a:stretch>
            <a:fillRect/>
          </a:stretch>
        </p:blipFill>
        <p:spPr bwMode="auto">
          <a:xfrm>
            <a:off x="721064" y="4175400"/>
            <a:ext cx="3792829" cy="2603196"/>
          </a:xfrm>
          <a:prstGeom prst="rect">
            <a:avLst/>
          </a:prstGeom>
          <a:ln>
            <a:noFill/>
          </a:ln>
          <a:effectLst>
            <a:softEdge rad="112500"/>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Прямоугольник 1"/>
          <p:cNvSpPr>
            <a:spLocks noChangeArrowheads="1"/>
          </p:cNvSpPr>
          <p:nvPr/>
        </p:nvSpPr>
        <p:spPr bwMode="auto">
          <a:xfrm>
            <a:off x="971550" y="115888"/>
            <a:ext cx="5886450" cy="585787"/>
          </a:xfrm>
          <a:prstGeom prst="rect">
            <a:avLst/>
          </a:prstGeom>
          <a:noFill/>
          <a:ln w="9525">
            <a:noFill/>
            <a:miter lim="800000"/>
            <a:headEnd/>
            <a:tailEnd/>
          </a:ln>
        </p:spPr>
        <p:txBody>
          <a:bodyPr>
            <a:spAutoFit/>
          </a:bodyPr>
          <a:lstStyle/>
          <a:p>
            <a:pPr algn="ctr"/>
            <a:r>
              <a:rPr lang="ru-RU" sz="3200" b="1" i="1">
                <a:solidFill>
                  <a:srgbClr val="FF0000"/>
                </a:solidFill>
                <a:latin typeface="Times New Roman" pitchFamily="18" charset="0"/>
                <a:cs typeface="Times New Roman" pitchFamily="18" charset="0"/>
              </a:rPr>
              <a:t>Для чого потрібні килимки?</a:t>
            </a:r>
          </a:p>
        </p:txBody>
      </p:sp>
      <p:sp>
        <p:nvSpPr>
          <p:cNvPr id="19458" name="Прямоугольник 3"/>
          <p:cNvSpPr>
            <a:spLocks noChangeArrowheads="1"/>
          </p:cNvSpPr>
          <p:nvPr/>
        </p:nvSpPr>
        <p:spPr bwMode="auto">
          <a:xfrm>
            <a:off x="179388" y="620713"/>
            <a:ext cx="8280400" cy="5078412"/>
          </a:xfrm>
          <a:prstGeom prst="rect">
            <a:avLst/>
          </a:prstGeom>
          <a:noFill/>
          <a:ln w="9525">
            <a:noFill/>
            <a:miter lim="800000"/>
            <a:headEnd/>
            <a:tailEnd/>
          </a:ln>
        </p:spPr>
        <p:txBody>
          <a:bodyPr>
            <a:spAutoFit/>
          </a:bodyPr>
          <a:lstStyle/>
          <a:p>
            <a:r>
              <a:rPr lang="ru-RU">
                <a:latin typeface="Franklin Gothic Book" pitchFamily="34" charset="0"/>
              </a:rPr>
              <a:t>Для комфорту  у побуті придумали спеціальні килимки. </a:t>
            </a:r>
          </a:p>
          <a:p>
            <a:r>
              <a:rPr lang="ru-RU">
                <a:latin typeface="Franklin Gothic Book" pitchFamily="34" charset="0"/>
              </a:rPr>
              <a:t>Наприклад: в кімнитах біля ліжка, або в будь якій частині кімнати  для теплоти підлого чи дізайного інтерєру – прикраси кімнати.</a:t>
            </a:r>
          </a:p>
          <a:p>
            <a:endParaRPr lang="uk-UA">
              <a:latin typeface="Franklin Gothic Book" pitchFamily="34" charset="0"/>
            </a:endParaRPr>
          </a:p>
          <a:p>
            <a:endParaRPr lang="uk-UA">
              <a:latin typeface="Franklin Gothic Book" pitchFamily="34" charset="0"/>
            </a:endParaRPr>
          </a:p>
          <a:p>
            <a:endParaRPr lang="uk-UA">
              <a:latin typeface="Franklin Gothic Book" pitchFamily="34" charset="0"/>
            </a:endParaRPr>
          </a:p>
          <a:p>
            <a:endParaRPr lang="uk-UA">
              <a:latin typeface="Franklin Gothic Book" pitchFamily="34" charset="0"/>
            </a:endParaRPr>
          </a:p>
          <a:p>
            <a:endParaRPr lang="uk-UA">
              <a:latin typeface="Franklin Gothic Book" pitchFamily="34" charset="0"/>
            </a:endParaRPr>
          </a:p>
          <a:p>
            <a:endParaRPr lang="uk-UA">
              <a:latin typeface="Franklin Gothic Book" pitchFamily="34" charset="0"/>
            </a:endParaRPr>
          </a:p>
          <a:p>
            <a:endParaRPr lang="uk-UA">
              <a:latin typeface="Franklin Gothic Book" pitchFamily="34" charset="0"/>
            </a:endParaRPr>
          </a:p>
          <a:p>
            <a:endParaRPr lang="uk-UA">
              <a:latin typeface="Franklin Gothic Book" pitchFamily="34" charset="0"/>
            </a:endParaRPr>
          </a:p>
          <a:p>
            <a:endParaRPr lang="uk-UA">
              <a:latin typeface="Franklin Gothic Book" pitchFamily="34" charset="0"/>
            </a:endParaRPr>
          </a:p>
          <a:p>
            <a:endParaRPr lang="uk-UA">
              <a:latin typeface="Franklin Gothic Book" pitchFamily="34" charset="0"/>
            </a:endParaRPr>
          </a:p>
          <a:p>
            <a:endParaRPr lang="uk-UA">
              <a:latin typeface="Franklin Gothic Book" pitchFamily="34" charset="0"/>
            </a:endParaRPr>
          </a:p>
          <a:p>
            <a:endParaRPr lang="uk-UA">
              <a:latin typeface="Franklin Gothic Book" pitchFamily="34" charset="0"/>
            </a:endParaRPr>
          </a:p>
          <a:p>
            <a:endParaRPr lang="uk-UA">
              <a:latin typeface="Franklin Gothic Book" pitchFamily="34" charset="0"/>
            </a:endParaRPr>
          </a:p>
          <a:p>
            <a:endParaRPr lang="uk-UA">
              <a:latin typeface="Franklin Gothic Book" pitchFamily="34" charset="0"/>
            </a:endParaRPr>
          </a:p>
          <a:p>
            <a:endParaRPr lang="uk-UA">
              <a:latin typeface="Franklin Gothic Book" pitchFamily="34" charset="0"/>
            </a:endParaRPr>
          </a:p>
        </p:txBody>
      </p:sp>
      <p:pic>
        <p:nvPicPr>
          <p:cNvPr id="19459" name="Picture 2"/>
          <p:cNvPicPr>
            <a:picLocks noChangeAspect="1" noChangeArrowheads="1"/>
          </p:cNvPicPr>
          <p:nvPr/>
        </p:nvPicPr>
        <p:blipFill>
          <a:blip r:embed="rId2"/>
          <a:srcRect/>
          <a:stretch>
            <a:fillRect/>
          </a:stretch>
        </p:blipFill>
        <p:spPr bwMode="auto">
          <a:xfrm>
            <a:off x="0" y="1557338"/>
            <a:ext cx="2952750" cy="2211387"/>
          </a:xfrm>
          <a:prstGeom prst="rect">
            <a:avLst/>
          </a:prstGeom>
          <a:noFill/>
          <a:ln w="9525">
            <a:noFill/>
            <a:miter lim="800000"/>
            <a:headEnd/>
            <a:tailEnd/>
          </a:ln>
        </p:spPr>
      </p:pic>
      <p:pic>
        <p:nvPicPr>
          <p:cNvPr id="19460" name="Picture 3"/>
          <p:cNvPicPr>
            <a:picLocks noChangeAspect="1" noChangeArrowheads="1"/>
          </p:cNvPicPr>
          <p:nvPr/>
        </p:nvPicPr>
        <p:blipFill>
          <a:blip r:embed="rId3"/>
          <a:srcRect/>
          <a:stretch>
            <a:fillRect/>
          </a:stretch>
        </p:blipFill>
        <p:spPr bwMode="auto">
          <a:xfrm>
            <a:off x="3132138" y="1628775"/>
            <a:ext cx="3227387" cy="1946275"/>
          </a:xfrm>
          <a:prstGeom prst="rect">
            <a:avLst/>
          </a:prstGeom>
          <a:noFill/>
          <a:ln w="9525">
            <a:noFill/>
            <a:miter lim="800000"/>
            <a:headEnd/>
            <a:tailEnd/>
          </a:ln>
        </p:spPr>
      </p:pic>
      <p:pic>
        <p:nvPicPr>
          <p:cNvPr id="19461" name="Picture 4"/>
          <p:cNvPicPr>
            <a:picLocks noChangeAspect="1" noChangeArrowheads="1"/>
          </p:cNvPicPr>
          <p:nvPr/>
        </p:nvPicPr>
        <p:blipFill>
          <a:blip r:embed="rId4"/>
          <a:srcRect t="5431"/>
          <a:stretch>
            <a:fillRect/>
          </a:stretch>
        </p:blipFill>
        <p:spPr bwMode="auto">
          <a:xfrm>
            <a:off x="74613" y="4083050"/>
            <a:ext cx="2225675" cy="2698750"/>
          </a:xfrm>
          <a:prstGeom prst="rect">
            <a:avLst/>
          </a:prstGeom>
          <a:noFill/>
          <a:ln w="9525">
            <a:noFill/>
            <a:miter lim="800000"/>
            <a:headEnd/>
            <a:tailEnd/>
          </a:ln>
        </p:spPr>
      </p:pic>
      <p:pic>
        <p:nvPicPr>
          <p:cNvPr id="19462" name="Picture 5"/>
          <p:cNvPicPr>
            <a:picLocks noChangeAspect="1" noChangeArrowheads="1"/>
          </p:cNvPicPr>
          <p:nvPr/>
        </p:nvPicPr>
        <p:blipFill>
          <a:blip r:embed="rId5"/>
          <a:srcRect t="12550" b="10011"/>
          <a:stretch>
            <a:fillRect/>
          </a:stretch>
        </p:blipFill>
        <p:spPr bwMode="auto">
          <a:xfrm>
            <a:off x="6156325" y="3595688"/>
            <a:ext cx="2987675" cy="1735137"/>
          </a:xfrm>
          <a:prstGeom prst="rect">
            <a:avLst/>
          </a:prstGeom>
          <a:noFill/>
          <a:ln w="9525">
            <a:noFill/>
            <a:miter lim="800000"/>
            <a:headEnd/>
            <a:tailEnd/>
          </a:ln>
        </p:spPr>
      </p:pic>
      <p:pic>
        <p:nvPicPr>
          <p:cNvPr id="19463" name="Picture 6"/>
          <p:cNvPicPr>
            <a:picLocks noChangeAspect="1" noChangeArrowheads="1"/>
          </p:cNvPicPr>
          <p:nvPr/>
        </p:nvPicPr>
        <p:blipFill>
          <a:blip r:embed="rId6"/>
          <a:srcRect r="13477" b="20811"/>
          <a:stretch>
            <a:fillRect/>
          </a:stretch>
        </p:blipFill>
        <p:spPr bwMode="auto">
          <a:xfrm>
            <a:off x="3465513" y="4892675"/>
            <a:ext cx="2690812" cy="1838325"/>
          </a:xfrm>
          <a:prstGeom prst="rect">
            <a:avLst/>
          </a:prstGeom>
          <a:noFill/>
          <a:ln w="9525">
            <a:noFill/>
            <a:miter lim="800000"/>
            <a:headEnd/>
            <a:tailEnd/>
          </a:ln>
        </p:spPr>
      </p:pic>
      <p:pic>
        <p:nvPicPr>
          <p:cNvPr id="19464" name="Picture 7"/>
          <p:cNvPicPr>
            <a:picLocks noChangeAspect="1" noChangeArrowheads="1"/>
          </p:cNvPicPr>
          <p:nvPr/>
        </p:nvPicPr>
        <p:blipFill>
          <a:blip r:embed="rId7"/>
          <a:srcRect l="-858" t="-17264" r="858" b="32640"/>
          <a:stretch>
            <a:fillRect/>
          </a:stretch>
        </p:blipFill>
        <p:spPr bwMode="auto">
          <a:xfrm>
            <a:off x="6402388" y="5183188"/>
            <a:ext cx="2493962" cy="1547812"/>
          </a:xfrm>
          <a:prstGeom prst="rect">
            <a:avLst/>
          </a:prstGeom>
          <a:noFill/>
          <a:ln w="9525">
            <a:noFill/>
            <a:miter lim="800000"/>
            <a:headEnd/>
            <a:tailEnd/>
          </a:ln>
        </p:spPr>
      </p:pic>
      <p:sp>
        <p:nvSpPr>
          <p:cNvPr id="19465" name="TextBox 4"/>
          <p:cNvSpPr txBox="1">
            <a:spLocks noChangeArrowheads="1"/>
          </p:cNvSpPr>
          <p:nvPr/>
        </p:nvSpPr>
        <p:spPr bwMode="auto">
          <a:xfrm>
            <a:off x="6858000" y="2971800"/>
            <a:ext cx="1643063" cy="368300"/>
          </a:xfrm>
          <a:prstGeom prst="rect">
            <a:avLst/>
          </a:prstGeom>
          <a:noFill/>
          <a:ln w="9525">
            <a:noFill/>
            <a:miter lim="800000"/>
            <a:headEnd/>
            <a:tailEnd/>
          </a:ln>
        </p:spPr>
        <p:txBody>
          <a:bodyPr>
            <a:spAutoFit/>
          </a:bodyPr>
          <a:lstStyle/>
          <a:p>
            <a:r>
              <a:rPr lang="uk-UA">
                <a:latin typeface="Franklin Gothic Book" pitchFamily="34" charset="0"/>
              </a:rPr>
              <a:t>В коридорі</a:t>
            </a:r>
            <a:endParaRPr lang="ru-RU">
              <a:latin typeface="Franklin Gothic Book" pitchFamily="34" charset="0"/>
            </a:endParaRPr>
          </a:p>
        </p:txBody>
      </p:sp>
      <p:pic>
        <p:nvPicPr>
          <p:cNvPr id="19466" name="Picture 8"/>
          <p:cNvPicPr>
            <a:picLocks noChangeAspect="1" noChangeArrowheads="1"/>
          </p:cNvPicPr>
          <p:nvPr/>
        </p:nvPicPr>
        <p:blipFill>
          <a:blip r:embed="rId8"/>
          <a:srcRect/>
          <a:stretch>
            <a:fillRect/>
          </a:stretch>
        </p:blipFill>
        <p:spPr bwMode="auto">
          <a:xfrm>
            <a:off x="6635750" y="1277938"/>
            <a:ext cx="2260600" cy="1693862"/>
          </a:xfrm>
          <a:prstGeom prst="rect">
            <a:avLst/>
          </a:prstGeom>
          <a:noFill/>
          <a:ln w="9525">
            <a:noFill/>
            <a:miter lim="800000"/>
            <a:headEnd/>
            <a:tailEnd/>
          </a:ln>
        </p:spPr>
      </p:pic>
      <p:pic>
        <p:nvPicPr>
          <p:cNvPr id="19467" name="Picture 10"/>
          <p:cNvPicPr>
            <a:picLocks noChangeAspect="1" noChangeArrowheads="1"/>
          </p:cNvPicPr>
          <p:nvPr/>
        </p:nvPicPr>
        <p:blipFill>
          <a:blip r:embed="rId9"/>
          <a:srcRect l="19948"/>
          <a:stretch>
            <a:fillRect/>
          </a:stretch>
        </p:blipFill>
        <p:spPr bwMode="auto">
          <a:xfrm>
            <a:off x="2411413" y="4076700"/>
            <a:ext cx="1412875" cy="1247775"/>
          </a:xfrm>
          <a:prstGeom prst="rect">
            <a:avLst/>
          </a:prstGeom>
          <a:noFill/>
          <a:ln w="9525">
            <a:noFill/>
            <a:miter lim="800000"/>
            <a:headEnd/>
            <a:tailEnd/>
          </a:ln>
        </p:spPr>
      </p:pic>
      <p:sp>
        <p:nvSpPr>
          <p:cNvPr id="19468" name="TextBox 5"/>
          <p:cNvSpPr txBox="1">
            <a:spLocks noChangeArrowheads="1"/>
          </p:cNvSpPr>
          <p:nvPr/>
        </p:nvSpPr>
        <p:spPr bwMode="auto">
          <a:xfrm>
            <a:off x="2332038" y="5516563"/>
            <a:ext cx="865187" cy="647700"/>
          </a:xfrm>
          <a:prstGeom prst="rect">
            <a:avLst/>
          </a:prstGeom>
          <a:noFill/>
          <a:ln w="9525">
            <a:noFill/>
            <a:miter lim="800000"/>
            <a:headEnd/>
            <a:tailEnd/>
          </a:ln>
        </p:spPr>
        <p:txBody>
          <a:bodyPr>
            <a:spAutoFit/>
          </a:bodyPr>
          <a:lstStyle/>
          <a:p>
            <a:r>
              <a:rPr lang="uk-UA">
                <a:latin typeface="Franklin Gothic Book" pitchFamily="34" charset="0"/>
              </a:rPr>
              <a:t>На кухні</a:t>
            </a:r>
            <a:endParaRPr lang="ru-RU">
              <a:latin typeface="Franklin Gothic Book" pitchFamily="34" charset="0"/>
            </a:endParaRPr>
          </a:p>
        </p:txBody>
      </p:sp>
      <p:sp>
        <p:nvSpPr>
          <p:cNvPr id="19470" name="Text Box 14"/>
          <p:cNvSpPr txBox="1">
            <a:spLocks noChangeArrowheads="1"/>
          </p:cNvSpPr>
          <p:nvPr/>
        </p:nvSpPr>
        <p:spPr bwMode="auto">
          <a:xfrm>
            <a:off x="2247900" y="3665538"/>
            <a:ext cx="1028700" cy="304800"/>
          </a:xfrm>
          <a:prstGeom prst="rect">
            <a:avLst/>
          </a:prstGeom>
          <a:noFill/>
          <a:ln w="9525">
            <a:noFill/>
            <a:miter lim="800000"/>
            <a:headEnd/>
            <a:tailEnd/>
          </a:ln>
          <a:effectLst/>
        </p:spPr>
        <p:txBody>
          <a:bodyPr>
            <a:spAutoFit/>
          </a:bodyPr>
          <a:lstStyle/>
          <a:p>
            <a:r>
              <a:rPr lang="uk-UA" sz="1400"/>
              <a:t>Біля ліжка</a:t>
            </a:r>
            <a:endParaRPr lang="ru-RU" sz="14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Прямоугольник 1"/>
          <p:cNvSpPr>
            <a:spLocks noChangeArrowheads="1"/>
          </p:cNvSpPr>
          <p:nvPr/>
        </p:nvSpPr>
        <p:spPr bwMode="auto">
          <a:xfrm>
            <a:off x="107950" y="188913"/>
            <a:ext cx="8496300" cy="2030412"/>
          </a:xfrm>
          <a:prstGeom prst="rect">
            <a:avLst/>
          </a:prstGeom>
          <a:noFill/>
          <a:ln w="9525">
            <a:noFill/>
            <a:miter lim="800000"/>
            <a:headEnd/>
            <a:tailEnd/>
          </a:ln>
        </p:spPr>
        <p:txBody>
          <a:bodyPr>
            <a:spAutoFit/>
          </a:bodyPr>
          <a:lstStyle/>
          <a:p>
            <a:r>
              <a:rPr lang="ru-RU">
                <a:latin typeface="Franklin Gothic Book" pitchFamily="34" charset="0"/>
              </a:rPr>
              <a:t>	Килимки для ванної кімнати. </a:t>
            </a:r>
          </a:p>
          <a:p>
            <a:r>
              <a:rPr lang="ru-RU">
                <a:latin typeface="Franklin Gothic Book" pitchFamily="34" charset="0"/>
              </a:rPr>
              <a:t>Прокидаючись вранці, першою справою ми йдемо у ванну кімнату. Погодьтеся, не дуже приємно з теплого ліжка  вставати на холодний кахель, особливо, в холодну пору року. Тому, для комфорту придумали спеціальні килимки для ванної кімнати, які намокаючи – швидко висихають, підлога під ними не ковзає і ще масажує стопи, що приємно після прийняття ванни або душу.</a:t>
            </a:r>
          </a:p>
        </p:txBody>
      </p:sp>
      <p:pic>
        <p:nvPicPr>
          <p:cNvPr id="6146" name="Picture 2"/>
          <p:cNvPicPr>
            <a:picLocks noChangeAspect="1" noChangeArrowheads="1"/>
          </p:cNvPicPr>
          <p:nvPr/>
        </p:nvPicPr>
        <p:blipFill>
          <a:blip r:embed="rId2">
            <a:extLst>
              <a:ext uri="{28A0092B-C50C-407E-A947-70E740481C1C}"/>
            </a:extLst>
          </a:blip>
          <a:srcRect/>
          <a:stretch>
            <a:fillRect/>
          </a:stretch>
        </p:blipFill>
        <p:spPr bwMode="auto">
          <a:xfrm>
            <a:off x="104646" y="2132856"/>
            <a:ext cx="3199148" cy="2191573"/>
          </a:xfrm>
          <a:prstGeom prst="rect">
            <a:avLst/>
          </a:prstGeom>
          <a:ln>
            <a:noFill/>
          </a:ln>
          <a:effectLst>
            <a:softEdge rad="112500"/>
          </a:effectLst>
          <a:extLst>
            <a:ext uri="{909E8E84-426E-40DD-AFC4-6F175D3DCCD1}"/>
            <a:ext uri="{91240B29-F687-4F45-9708-019B960494DF}"/>
            <a:ext uri="{AF507438-7753-43E0-B8FC-AC1667EBCBE1}"/>
          </a:extLst>
        </p:spPr>
      </p:pic>
      <p:pic>
        <p:nvPicPr>
          <p:cNvPr id="20483" name="Picture 5"/>
          <p:cNvPicPr>
            <a:picLocks noChangeAspect="1" noChangeArrowheads="1"/>
          </p:cNvPicPr>
          <p:nvPr/>
        </p:nvPicPr>
        <p:blipFill>
          <a:blip r:embed="rId3"/>
          <a:srcRect/>
          <a:stretch>
            <a:fillRect/>
          </a:stretch>
        </p:blipFill>
        <p:spPr bwMode="auto">
          <a:xfrm>
            <a:off x="3492500" y="2133600"/>
            <a:ext cx="3222625" cy="2514600"/>
          </a:xfrm>
          <a:prstGeom prst="rect">
            <a:avLst/>
          </a:prstGeom>
          <a:noFill/>
          <a:ln w="9525">
            <a:noFill/>
            <a:miter lim="800000"/>
            <a:headEnd/>
            <a:tailEnd/>
          </a:ln>
        </p:spPr>
      </p:pic>
      <p:pic>
        <p:nvPicPr>
          <p:cNvPr id="20484" name="Picture 6"/>
          <p:cNvPicPr>
            <a:picLocks noChangeAspect="1" noChangeArrowheads="1"/>
          </p:cNvPicPr>
          <p:nvPr/>
        </p:nvPicPr>
        <p:blipFill>
          <a:blip r:embed="rId4"/>
          <a:srcRect/>
          <a:stretch>
            <a:fillRect/>
          </a:stretch>
        </p:blipFill>
        <p:spPr bwMode="auto">
          <a:xfrm>
            <a:off x="6505575" y="4678363"/>
            <a:ext cx="2466975" cy="1847850"/>
          </a:xfrm>
          <a:prstGeom prst="rect">
            <a:avLst/>
          </a:prstGeom>
          <a:noFill/>
          <a:ln w="9525">
            <a:noFill/>
            <a:miter lim="800000"/>
            <a:headEnd/>
            <a:tailEnd/>
          </a:ln>
        </p:spPr>
      </p:pic>
      <p:pic>
        <p:nvPicPr>
          <p:cNvPr id="20485" name="Picture 7"/>
          <p:cNvPicPr>
            <a:picLocks noChangeAspect="1" noChangeArrowheads="1"/>
          </p:cNvPicPr>
          <p:nvPr/>
        </p:nvPicPr>
        <p:blipFill>
          <a:blip r:embed="rId5"/>
          <a:srcRect/>
          <a:stretch>
            <a:fillRect/>
          </a:stretch>
        </p:blipFill>
        <p:spPr bwMode="auto">
          <a:xfrm>
            <a:off x="131763" y="4324350"/>
            <a:ext cx="3455987" cy="2468563"/>
          </a:xfrm>
          <a:prstGeom prst="rect">
            <a:avLst/>
          </a:prstGeom>
          <a:noFill/>
          <a:ln w="9525">
            <a:noFill/>
            <a:miter lim="800000"/>
            <a:headEnd/>
            <a:tailEnd/>
          </a:ln>
        </p:spPr>
      </p:pic>
      <p:pic>
        <p:nvPicPr>
          <p:cNvPr id="20486" name="Picture 8"/>
          <p:cNvPicPr>
            <a:picLocks noChangeAspect="1" noChangeArrowheads="1"/>
          </p:cNvPicPr>
          <p:nvPr/>
        </p:nvPicPr>
        <p:blipFill>
          <a:blip r:embed="rId6"/>
          <a:srcRect/>
          <a:stretch>
            <a:fillRect/>
          </a:stretch>
        </p:blipFill>
        <p:spPr bwMode="auto">
          <a:xfrm>
            <a:off x="3870325" y="4648200"/>
            <a:ext cx="2466975" cy="1847850"/>
          </a:xfrm>
          <a:prstGeom prst="rect">
            <a:avLst/>
          </a:prstGeom>
          <a:noFill/>
          <a:ln w="9525">
            <a:noFill/>
            <a:miter lim="800000"/>
            <a:headEnd/>
            <a:tailEnd/>
          </a:ln>
        </p:spPr>
      </p:pic>
      <p:pic>
        <p:nvPicPr>
          <p:cNvPr id="20487" name="Picture 9"/>
          <p:cNvPicPr>
            <a:picLocks noChangeAspect="1" noChangeArrowheads="1"/>
          </p:cNvPicPr>
          <p:nvPr/>
        </p:nvPicPr>
        <p:blipFill>
          <a:blip r:embed="rId7"/>
          <a:srcRect/>
          <a:stretch>
            <a:fillRect/>
          </a:stretch>
        </p:blipFill>
        <p:spPr bwMode="auto">
          <a:xfrm>
            <a:off x="7019925" y="2130425"/>
            <a:ext cx="18478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extLst>
          </a:blip>
          <a:srcRect l="8304" r="10676"/>
          <a:stretch/>
        </p:blipFill>
        <p:spPr bwMode="auto">
          <a:xfrm>
            <a:off x="3563887" y="118667"/>
            <a:ext cx="2785928" cy="2286840"/>
          </a:xfrm>
          <a:prstGeom prst="rect">
            <a:avLst/>
          </a:prstGeom>
          <a:ln>
            <a:noFill/>
          </a:ln>
          <a:effectLst>
            <a:softEdge rad="112500"/>
          </a:effectLst>
          <a:extLst>
            <a:ext uri="{909E8E84-426E-40DD-AFC4-6F175D3DCCD1}"/>
            <a:ext uri="{91240B29-F687-4F45-9708-019B960494DF}"/>
            <a:ext uri="{AF507438-7753-43E0-B8FC-AC1667EBCBE1}"/>
          </a:extLst>
        </p:spPr>
      </p:pic>
      <p:pic>
        <p:nvPicPr>
          <p:cNvPr id="21506" name="Picture 3"/>
          <p:cNvPicPr>
            <a:picLocks noChangeAspect="1" noChangeArrowheads="1"/>
          </p:cNvPicPr>
          <p:nvPr/>
        </p:nvPicPr>
        <p:blipFill>
          <a:blip r:embed="rId3"/>
          <a:srcRect/>
          <a:stretch>
            <a:fillRect/>
          </a:stretch>
        </p:blipFill>
        <p:spPr bwMode="auto">
          <a:xfrm>
            <a:off x="122238" y="590550"/>
            <a:ext cx="3441700" cy="2576513"/>
          </a:xfrm>
          <a:prstGeom prst="rect">
            <a:avLst/>
          </a:prstGeom>
          <a:noFill/>
          <a:ln w="9525">
            <a:noFill/>
            <a:miter lim="800000"/>
            <a:headEnd/>
            <a:tailEnd/>
          </a:ln>
        </p:spPr>
      </p:pic>
      <p:pic>
        <p:nvPicPr>
          <p:cNvPr id="21507" name="Picture 4"/>
          <p:cNvPicPr>
            <a:picLocks noChangeAspect="1" noChangeArrowheads="1"/>
          </p:cNvPicPr>
          <p:nvPr/>
        </p:nvPicPr>
        <p:blipFill>
          <a:blip r:embed="rId4"/>
          <a:srcRect l="18323" r="25369"/>
          <a:stretch>
            <a:fillRect/>
          </a:stretch>
        </p:blipFill>
        <p:spPr bwMode="auto">
          <a:xfrm>
            <a:off x="4832350" y="4587875"/>
            <a:ext cx="1800225" cy="2127250"/>
          </a:xfrm>
          <a:prstGeom prst="rect">
            <a:avLst/>
          </a:prstGeom>
          <a:noFill/>
          <a:ln w="9525">
            <a:noFill/>
            <a:miter lim="800000"/>
            <a:headEnd/>
            <a:tailEnd/>
          </a:ln>
        </p:spPr>
      </p:pic>
      <p:sp>
        <p:nvSpPr>
          <p:cNvPr id="21508" name="TextBox 1"/>
          <p:cNvSpPr txBox="1">
            <a:spLocks noChangeArrowheads="1"/>
          </p:cNvSpPr>
          <p:nvPr/>
        </p:nvSpPr>
        <p:spPr bwMode="auto">
          <a:xfrm>
            <a:off x="179388" y="188913"/>
            <a:ext cx="2757487" cy="368300"/>
          </a:xfrm>
          <a:prstGeom prst="rect">
            <a:avLst/>
          </a:prstGeom>
          <a:noFill/>
          <a:ln w="9525">
            <a:noFill/>
            <a:miter lim="800000"/>
            <a:headEnd/>
            <a:tailEnd/>
          </a:ln>
        </p:spPr>
        <p:txBody>
          <a:bodyPr>
            <a:spAutoFit/>
          </a:bodyPr>
          <a:lstStyle/>
          <a:p>
            <a:r>
              <a:rPr lang="uk-UA">
                <a:latin typeface="Franklin Gothic Book" pitchFamily="34" charset="0"/>
              </a:rPr>
              <a:t>Килимки для стільців</a:t>
            </a:r>
            <a:endParaRPr lang="ru-RU">
              <a:latin typeface="Franklin Gothic Book" pitchFamily="34" charset="0"/>
            </a:endParaRPr>
          </a:p>
        </p:txBody>
      </p:sp>
      <p:sp>
        <p:nvSpPr>
          <p:cNvPr id="21509" name="TextBox 4"/>
          <p:cNvSpPr txBox="1">
            <a:spLocks noChangeArrowheads="1"/>
          </p:cNvSpPr>
          <p:nvPr/>
        </p:nvSpPr>
        <p:spPr bwMode="auto">
          <a:xfrm>
            <a:off x="3822700" y="6318250"/>
            <a:ext cx="1127125" cy="369888"/>
          </a:xfrm>
          <a:prstGeom prst="rect">
            <a:avLst/>
          </a:prstGeom>
          <a:noFill/>
          <a:ln w="9525">
            <a:noFill/>
            <a:miter lim="800000"/>
            <a:headEnd/>
            <a:tailEnd/>
          </a:ln>
        </p:spPr>
        <p:txBody>
          <a:bodyPr>
            <a:spAutoFit/>
          </a:bodyPr>
          <a:lstStyle/>
          <a:p>
            <a:r>
              <a:rPr lang="uk-UA">
                <a:latin typeface="Franklin Gothic Book" pitchFamily="34" charset="0"/>
              </a:rPr>
              <a:t>Корзина</a:t>
            </a:r>
            <a:endParaRPr lang="ru-RU">
              <a:latin typeface="Franklin Gothic Book" pitchFamily="34" charset="0"/>
            </a:endParaRPr>
          </a:p>
        </p:txBody>
      </p:sp>
      <p:pic>
        <p:nvPicPr>
          <p:cNvPr id="21510" name="Picture 6"/>
          <p:cNvPicPr>
            <a:picLocks noChangeAspect="1" noChangeArrowheads="1"/>
          </p:cNvPicPr>
          <p:nvPr/>
        </p:nvPicPr>
        <p:blipFill>
          <a:blip r:embed="rId5"/>
          <a:srcRect/>
          <a:stretch>
            <a:fillRect/>
          </a:stretch>
        </p:blipFill>
        <p:spPr bwMode="auto">
          <a:xfrm>
            <a:off x="6238875" y="1131888"/>
            <a:ext cx="2905125" cy="2176462"/>
          </a:xfrm>
          <a:prstGeom prst="rect">
            <a:avLst/>
          </a:prstGeom>
          <a:noFill/>
          <a:ln w="9525">
            <a:noFill/>
            <a:miter lim="800000"/>
            <a:headEnd/>
            <a:tailEnd/>
          </a:ln>
        </p:spPr>
      </p:pic>
      <p:pic>
        <p:nvPicPr>
          <p:cNvPr id="21511" name="Picture 7"/>
          <p:cNvPicPr>
            <a:picLocks noChangeAspect="1" noChangeArrowheads="1"/>
          </p:cNvPicPr>
          <p:nvPr/>
        </p:nvPicPr>
        <p:blipFill>
          <a:blip r:embed="rId6"/>
          <a:srcRect/>
          <a:stretch>
            <a:fillRect/>
          </a:stretch>
        </p:blipFill>
        <p:spPr bwMode="auto">
          <a:xfrm>
            <a:off x="6632575" y="3622675"/>
            <a:ext cx="2511425" cy="2511425"/>
          </a:xfrm>
          <a:prstGeom prst="rect">
            <a:avLst/>
          </a:prstGeom>
          <a:noFill/>
          <a:ln w="9525">
            <a:noFill/>
            <a:miter lim="800000"/>
            <a:headEnd/>
            <a:tailEnd/>
          </a:ln>
        </p:spPr>
      </p:pic>
      <p:sp>
        <p:nvSpPr>
          <p:cNvPr id="21512" name="TextBox 5"/>
          <p:cNvSpPr txBox="1">
            <a:spLocks noChangeArrowheads="1"/>
          </p:cNvSpPr>
          <p:nvPr/>
        </p:nvSpPr>
        <p:spPr bwMode="auto">
          <a:xfrm>
            <a:off x="6948488" y="6134100"/>
            <a:ext cx="1408112" cy="646113"/>
          </a:xfrm>
          <a:prstGeom prst="rect">
            <a:avLst/>
          </a:prstGeom>
          <a:noFill/>
          <a:ln w="9525">
            <a:noFill/>
            <a:miter lim="800000"/>
            <a:headEnd/>
            <a:tailEnd/>
          </a:ln>
        </p:spPr>
        <p:txBody>
          <a:bodyPr>
            <a:spAutoFit/>
          </a:bodyPr>
          <a:lstStyle/>
          <a:p>
            <a:r>
              <a:rPr lang="uk-UA">
                <a:latin typeface="Franklin Gothic Book" pitchFamily="34" charset="0"/>
              </a:rPr>
              <a:t>Килим настінний</a:t>
            </a:r>
            <a:endParaRPr lang="ru-RU">
              <a:latin typeface="Franklin Gothic Book" pitchFamily="34" charset="0"/>
            </a:endParaRPr>
          </a:p>
        </p:txBody>
      </p:sp>
      <p:pic>
        <p:nvPicPr>
          <p:cNvPr id="7176" name="Picture 8"/>
          <p:cNvPicPr>
            <a:picLocks noChangeAspect="1" noChangeArrowheads="1"/>
          </p:cNvPicPr>
          <p:nvPr/>
        </p:nvPicPr>
        <p:blipFill>
          <a:blip r:embed="rId7">
            <a:extLst>
              <a:ext uri="{28A0092B-C50C-407E-A947-70E740481C1C}"/>
            </a:extLst>
          </a:blip>
          <a:srcRect/>
          <a:stretch>
            <a:fillRect/>
          </a:stretch>
        </p:blipFill>
        <p:spPr bwMode="auto">
          <a:xfrm>
            <a:off x="3823145" y="2414438"/>
            <a:ext cx="2038350" cy="2238375"/>
          </a:xfrm>
          <a:prstGeom prst="rect">
            <a:avLst/>
          </a:prstGeom>
          <a:ln>
            <a:noFill/>
          </a:ln>
          <a:effectLst>
            <a:softEdge rad="112500"/>
          </a:effectLst>
          <a:extLst>
            <a:ext uri="{909E8E84-426E-40DD-AFC4-6F175D3DCCD1}"/>
            <a:ext uri="{91240B29-F687-4F45-9708-019B960494DF}"/>
          </a:extLst>
        </p:spPr>
      </p:pic>
      <p:pic>
        <p:nvPicPr>
          <p:cNvPr id="21514" name="Picture 9"/>
          <p:cNvPicPr>
            <a:picLocks noChangeAspect="1" noChangeArrowheads="1"/>
          </p:cNvPicPr>
          <p:nvPr/>
        </p:nvPicPr>
        <p:blipFill>
          <a:blip r:embed="rId8"/>
          <a:srcRect/>
          <a:stretch>
            <a:fillRect/>
          </a:stretch>
        </p:blipFill>
        <p:spPr bwMode="auto">
          <a:xfrm>
            <a:off x="122238" y="3802063"/>
            <a:ext cx="3632200" cy="2990850"/>
          </a:xfrm>
          <a:prstGeom prst="rect">
            <a:avLst/>
          </a:prstGeom>
          <a:noFill/>
          <a:ln w="9525">
            <a:noFill/>
            <a:miter lim="800000"/>
            <a:headEnd/>
            <a:tailEnd/>
          </a:ln>
        </p:spPr>
      </p:pic>
      <p:sp>
        <p:nvSpPr>
          <p:cNvPr id="21515" name="Прямоугольник 6"/>
          <p:cNvSpPr>
            <a:spLocks noChangeArrowheads="1"/>
          </p:cNvSpPr>
          <p:nvPr/>
        </p:nvSpPr>
        <p:spPr bwMode="auto">
          <a:xfrm>
            <a:off x="395288" y="3244850"/>
            <a:ext cx="3168650" cy="646113"/>
          </a:xfrm>
          <a:prstGeom prst="rect">
            <a:avLst/>
          </a:prstGeom>
          <a:noFill/>
          <a:ln w="9525">
            <a:noFill/>
            <a:miter lim="800000"/>
            <a:headEnd/>
            <a:tailEnd/>
          </a:ln>
        </p:spPr>
        <p:txBody>
          <a:bodyPr>
            <a:spAutoFit/>
          </a:bodyPr>
          <a:lstStyle/>
          <a:p>
            <a:r>
              <a:rPr lang="ru-RU">
                <a:latin typeface="Franklin Gothic Book" pitchFamily="34" charset="0"/>
              </a:rPr>
              <a:t>Покривало зв’язане з клаптиків тканини </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Override1.xml><?xml version="1.0" encoding="utf-8"?>
<a:themeOverride xmlns:a="http://schemas.openxmlformats.org/drawingml/2006/main">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TM01859862[[fn=Поп-музыка]]</Template>
  <TotalTime>249</TotalTime>
  <Words>436</Words>
  <Application>Microsoft Office PowerPoint</Application>
  <PresentationFormat>Экран (4:3)</PresentationFormat>
  <Paragraphs>69</Paragraphs>
  <Slides>11</Slides>
  <Notes>0</Notes>
  <HiddenSlides>0</HiddenSlides>
  <MMClips>0</MMClips>
  <ScaleCrop>false</ScaleCrop>
  <HeadingPairs>
    <vt:vector size="6" baseType="variant">
      <vt:variant>
        <vt:lpstr>Использованные шрифты</vt:lpstr>
      </vt:variant>
      <vt:variant>
        <vt:i4>6</vt:i4>
      </vt:variant>
      <vt:variant>
        <vt:lpstr>Шаблон оформления</vt:lpstr>
      </vt:variant>
      <vt:variant>
        <vt:i4>9</vt:i4>
      </vt:variant>
      <vt:variant>
        <vt:lpstr>Заголовки слайдов</vt:lpstr>
      </vt:variant>
      <vt:variant>
        <vt:i4>11</vt:i4>
      </vt:variant>
    </vt:vector>
  </HeadingPairs>
  <TitlesOfParts>
    <vt:vector size="26" baseType="lpstr">
      <vt:lpstr>Franklin Gothic Book</vt:lpstr>
      <vt:lpstr>Arial</vt:lpstr>
      <vt:lpstr>Franklin Gothic Medium</vt:lpstr>
      <vt:lpstr>Wingdings 2</vt:lpstr>
      <vt:lpstr>Calibri</vt:lpstr>
      <vt:lpstr>Times New Roman</vt:lpstr>
      <vt:lpstr>Трек</vt:lpstr>
      <vt:lpstr>Трек</vt:lpstr>
      <vt:lpstr>Трек</vt:lpstr>
      <vt:lpstr>Трек</vt:lpstr>
      <vt:lpstr>Трек</vt:lpstr>
      <vt:lpstr>Трек</vt:lpstr>
      <vt:lpstr>Трек</vt:lpstr>
      <vt:lpstr>Трек</vt:lpstr>
      <vt:lpstr>Трек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lika</dc:creator>
  <cp:lastModifiedBy>Admin</cp:lastModifiedBy>
  <cp:revision>26</cp:revision>
  <dcterms:created xsi:type="dcterms:W3CDTF">2018-02-08T17:12:24Z</dcterms:created>
  <dcterms:modified xsi:type="dcterms:W3CDTF">2017-12-24T21:20:47Z</dcterms:modified>
</cp:coreProperties>
</file>