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DD7E6-5DC7-4BA4-9F00-9CB1AB36271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CED50-4AB2-4BEC-A5DB-71A0A8601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7;&#1086;&#1084;&#1086;&#1074;&#1072;%20&#1055;&#1055;&#1044;\&#1080;&#1085;&#1089;&#1090;&#1088;&#1091;&#1084;&#1077;&#1085;&#1090;&#1072;&#1083;&#1100;&#1085;&#1072;&#1103;-&#1084;&#1091;&#1079;&#1099;&#1082;&#1072;--&#1087;&#1080;&#1072;&#1085;&#1080;&#1085;&#1086;-&#1088;&#1077;&#1083;&#1072;&#1082;&#1089;(muzofon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betkaland.in.ua/kompleksnyj-integrovanyj-urok-anglijska-art-terapiya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osvita.ua/school/lessons_summary/psychology/44734/" TargetMode="External"/><Relationship Id="rId4" Type="http://schemas.openxmlformats.org/officeDocument/2006/relationships/hyperlink" Target="http://campusalterego.blogspot.com/p/blog-page_9.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95786712-stock-illustration-set-of-business-cards-with.jpg"/>
          <p:cNvPicPr>
            <a:picLocks noChangeAspect="1"/>
          </p:cNvPicPr>
          <p:nvPr/>
        </p:nvPicPr>
        <p:blipFill>
          <a:blip r:embed="rId3" cstate="print"/>
          <a:srcRect t="7268" b="7464"/>
          <a:stretch>
            <a:fillRect/>
          </a:stretch>
        </p:blipFill>
        <p:spPr>
          <a:xfrm rot="5400000">
            <a:off x="1143000" y="-1143001"/>
            <a:ext cx="6858001" cy="9144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6890" y="476672"/>
            <a:ext cx="569938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Золотоніська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спеціальна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загальноосвітня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школа-інтернат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2339" y="2348880"/>
            <a:ext cx="44069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Мандали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4480" y="4797152"/>
            <a:ext cx="603216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вихователь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вищої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категорії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Сомова Людмила Василівна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инструментальная-музыка--пианино-релакс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404664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занят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язані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дослідженнями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стосунків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образу "Я"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дослідженнями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широкого кола проблем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переживань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учасників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комунікативні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долати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соціальну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відчуженість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вибудовувати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гармонійні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взаємини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колективом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приступають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розкриття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Ефективність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залученості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щирості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учасників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таких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заняттях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створюють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простий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малюнок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початок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центрі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таких 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етапів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центра кола;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хвилястих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центру кола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краю;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розташування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додавання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зірки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сніжинки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кола,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створюють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порівнюють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виходять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різноманітні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несхожі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одна на одну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19672" y="1988840"/>
            <a:ext cx="579613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Графічні методики в психодіагностиці та психокорекції: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посібн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/ упор. : І. А. Слободянюк, О. О. Холодова.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Вінниця: Континент-Прим, 2000.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28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Комплексний інтегрований урок з використанням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біоадекватних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технологій англійська мова та арт-терапія [Електронний ресурс]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Режим доступу: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http://abetkaland.in.ua/kompleksnyj-integrovanyj-urok-anglijska-art-terapiya/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Психологія [Електронний ресурс]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Режим доступу: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http://campusalterego.blogspot.com/p/blog-page_9.html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Роменець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 А. Психологія творчості: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посібник.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К.: Либідь, 2004.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288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Терлецька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Про методи арт-терапії / Л.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Терлецька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// Психолог.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2002.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№5.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 26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31.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0988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Семінар-практикум для практичних психологів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Психололгічний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клімат у колективі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[Електронний ресурс]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Режим доступу: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http://osvita.ua/school/lessons_summary/psychology/44734/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09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764704"/>
            <a:ext cx="63048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писок використаних джерел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95786712-stock-illustration-set-of-business-cards-with.jpg"/>
          <p:cNvPicPr>
            <a:picLocks noChangeAspect="1"/>
          </p:cNvPicPr>
          <p:nvPr/>
        </p:nvPicPr>
        <p:blipFill>
          <a:blip r:embed="rId2" cstate="print"/>
          <a:srcRect t="7268" b="7464"/>
          <a:stretch>
            <a:fillRect/>
          </a:stretch>
        </p:blipFill>
        <p:spPr>
          <a:xfrm rot="5400000">
            <a:off x="1143000" y="-1143001"/>
            <a:ext cx="6858001" cy="91440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988840"/>
            <a:ext cx="875432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</a:t>
            </a:r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</a:t>
            </a:r>
            <a:r>
              <a:rPr lang="ru-RU" sz="9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увагу</a:t>
            </a:r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23928" y="1268760"/>
            <a:ext cx="4572000" cy="29510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останнім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набуває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більшої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більшої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популярності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Зацікавлення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пов’язане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хорошим способом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відволіктись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буденності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розслабитися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задоволення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проявити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творчі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здібності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" name="Рисунок 3" descr="giphy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3024336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iph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2996952"/>
            <a:ext cx="2597274" cy="25972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iphy (2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4625752"/>
            <a:ext cx="2232248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548680"/>
            <a:ext cx="6030416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base">
              <a:lnSpc>
                <a:spcPct val="150000"/>
              </a:lnSpc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(санскр. मण्डल, «коло», «диск») 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сакральний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символ,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медитаціях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буддизмі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ритуальний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предмет.</a:t>
            </a: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символізує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сферу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перебування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божеств,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чисті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геометричний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символ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складної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структури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інтерпретується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як модель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Всесвіту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«карта космосу»,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вираження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Типова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зовнішнє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коло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вписаним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квадратом,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поміщено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коло (часто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сегментоване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представлене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лотосу.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Зовнішнє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коло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виявляє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вимір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божеств,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бодгісаттв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іноді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навпаки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Серединний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квадрат у момент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руйнування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орієнтований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сторонами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 descr="41001776-beyaz-dikişsiz-desen-yeşil-ve-turuncu-vektör-renkli-daire-çiçek-mandala-sınır.jpg"/>
          <p:cNvPicPr>
            <a:picLocks noChangeAspect="1"/>
          </p:cNvPicPr>
          <p:nvPr/>
        </p:nvPicPr>
        <p:blipFill>
          <a:blip r:embed="rId3" cstate="print"/>
          <a:srcRect l="24613" r="22888"/>
          <a:stretch>
            <a:fillRect/>
          </a:stretch>
        </p:blipFill>
        <p:spPr>
          <a:xfrm>
            <a:off x="251520" y="836712"/>
            <a:ext cx="2448272" cy="4663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1196752"/>
            <a:ext cx="4283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двовимірною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Технічне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обмежене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тканина,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піщані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малюнки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метал,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камінь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дерево;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рідше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вода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індивідуальний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символ,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відбиває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наше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Розфарбовування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унікальним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інструментом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саморозвитку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самопізнання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вирішити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важливі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47ea8bce3985dc42cac3bf04f089a4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4639539" cy="45767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352928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Намальована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роду “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фотографія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момент тут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зараз.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Відомий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психіатр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дослідник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глибинної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психології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Карл Гюстав Юнг, став одним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перших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підійшов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наукової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точки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Першу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створив в 1916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два роки практики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відточив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день являв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неповторні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чудові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роки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духовної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підоснови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з’ясував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відображає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стан на момент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Юнг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почав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малюнки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фіксування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психічного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кінцевому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підсумку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прийшов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приголомшливого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висновку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відкрив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методики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проявити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унікальну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індивідуальність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побороти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страхи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заглянути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всередину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 себе.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0"/>
            <a:ext cx="7920880" cy="6697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Позначення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розташованих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усередині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мандали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Круглі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овальні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символ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цілісну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відображення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духовного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захиститися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негативу,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приходить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ззовні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Хрестоподібні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символ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роздоріжжя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означає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порозі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важливого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обмірковує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рухатися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Зірки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уособлюють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чоловічу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енергію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впевненість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приймати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спираючись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виключно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логіку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Квадрати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трикутники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символізують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розкриватися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емоційно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вказувати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як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закриту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властиві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яскраві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прояви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емоцій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так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звикли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вихлюпувати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всю бурю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почуттів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навколишній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Спіралі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знак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нескінченності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вісімки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говорять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безперервному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духовного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 fontAlgn="base">
              <a:lnSpc>
                <a:spcPct val="150000"/>
              </a:lnSpc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уособлення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любові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до самого себе, так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зовнішньої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безумовної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оточуючих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88640"/>
            <a:ext cx="88569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 smtClean="0"/>
              <a:t>кольорів</a:t>
            </a:r>
            <a:r>
              <a:rPr lang="ru-RU" dirty="0" smtClean="0"/>
              <a:t> </a:t>
            </a:r>
            <a:r>
              <a:rPr lang="ru-RU" dirty="0" err="1"/>
              <a:t>мандали</a:t>
            </a:r>
            <a:r>
              <a:rPr lang="ru-RU" dirty="0"/>
              <a:t> </a:t>
            </a:r>
            <a:r>
              <a:rPr lang="ru-RU" dirty="0" err="1"/>
              <a:t>наступні</a:t>
            </a:r>
            <a:r>
              <a:rPr lang="ru-RU" dirty="0"/>
              <a:t>:</a:t>
            </a:r>
          </a:p>
          <a:p>
            <a:pPr fontAlgn="base"/>
            <a:r>
              <a:rPr lang="ru-RU" dirty="0" err="1"/>
              <a:t>Червоний</a:t>
            </a:r>
            <a:r>
              <a:rPr lang="ru-RU" dirty="0"/>
              <a:t> — </a:t>
            </a:r>
            <a:r>
              <a:rPr lang="ru-RU" dirty="0" err="1"/>
              <a:t>уособлення</a:t>
            </a:r>
            <a:r>
              <a:rPr lang="ru-RU" dirty="0"/>
              <a:t> </a:t>
            </a:r>
            <a:r>
              <a:rPr lang="ru-RU" dirty="0" err="1"/>
              <a:t>невгамовної</a:t>
            </a:r>
            <a:r>
              <a:rPr lang="ru-RU" dirty="0"/>
              <a:t>, </a:t>
            </a:r>
            <a:r>
              <a:rPr lang="ru-RU" dirty="0" err="1"/>
              <a:t>пристрасної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вирує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вибір</a:t>
            </a:r>
            <a:r>
              <a:rPr lang="ru-RU" dirty="0"/>
              <a:t> людей </a:t>
            </a:r>
            <a:r>
              <a:rPr lang="ru-RU" dirty="0" err="1"/>
              <a:t>активних</a:t>
            </a:r>
            <a:r>
              <a:rPr lang="ru-RU" dirty="0"/>
              <a:t>, </a:t>
            </a:r>
            <a:r>
              <a:rPr lang="ru-RU" dirty="0" err="1"/>
              <a:t>привабливих</a:t>
            </a:r>
            <a:r>
              <a:rPr lang="ru-RU" dirty="0"/>
              <a:t>, </a:t>
            </a:r>
            <a:r>
              <a:rPr lang="ru-RU" dirty="0" err="1"/>
              <a:t>але</a:t>
            </a:r>
            <a:r>
              <a:rPr lang="ru-RU" dirty="0"/>
              <a:t> до </a:t>
            </a:r>
            <a:r>
              <a:rPr lang="ru-RU" dirty="0" err="1"/>
              <a:t>певної</a:t>
            </a:r>
            <a:r>
              <a:rPr lang="ru-RU" dirty="0"/>
              <a:t> </a:t>
            </a:r>
            <a:r>
              <a:rPr lang="ru-RU" dirty="0" err="1"/>
              <a:t>міри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агресивних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вони не в </a:t>
            </a:r>
            <a:r>
              <a:rPr lang="ru-RU" dirty="0" err="1"/>
              <a:t>змозі</a:t>
            </a:r>
            <a:r>
              <a:rPr lang="ru-RU" dirty="0"/>
              <a:t> </a:t>
            </a:r>
            <a:r>
              <a:rPr lang="ru-RU" dirty="0" err="1"/>
              <a:t>впоратися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емоціями</a:t>
            </a:r>
            <a:endParaRPr lang="ru-RU" dirty="0"/>
          </a:p>
          <a:p>
            <a:pPr fontAlgn="base"/>
            <a:r>
              <a:rPr lang="ru-RU" dirty="0" err="1"/>
              <a:t>Рожевий</a:t>
            </a:r>
            <a:r>
              <a:rPr lang="ru-RU" dirty="0"/>
              <a:t> — символ </a:t>
            </a:r>
            <a:r>
              <a:rPr lang="ru-RU" dirty="0" err="1"/>
              <a:t>вразливості</a:t>
            </a:r>
            <a:r>
              <a:rPr lang="ru-RU" dirty="0"/>
              <a:t>, говорить про </a:t>
            </a:r>
            <a:r>
              <a:rPr lang="ru-RU" dirty="0" err="1"/>
              <a:t>глибокі</a:t>
            </a:r>
            <a:r>
              <a:rPr lang="ru-RU" dirty="0"/>
              <a:t> </a:t>
            </a:r>
            <a:r>
              <a:rPr lang="ru-RU" dirty="0" err="1"/>
              <a:t>душевні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наявності</a:t>
            </a:r>
            <a:r>
              <a:rPr lang="ru-RU" dirty="0"/>
              <a:t> </a:t>
            </a:r>
            <a:r>
              <a:rPr lang="ru-RU" dirty="0" err="1"/>
              <a:t>важкого</a:t>
            </a:r>
            <a:r>
              <a:rPr lang="ru-RU" dirty="0"/>
              <a:t> </a:t>
            </a:r>
            <a:r>
              <a:rPr lang="ru-RU" dirty="0" err="1"/>
              <a:t>захворювання</a:t>
            </a:r>
            <a:endParaRPr lang="ru-RU" dirty="0"/>
          </a:p>
          <a:p>
            <a:pPr fontAlgn="base"/>
            <a:r>
              <a:rPr lang="ru-RU" dirty="0" err="1"/>
              <a:t>Помаранчевий</a:t>
            </a:r>
            <a:r>
              <a:rPr lang="ru-RU" dirty="0"/>
              <a:t> 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прагнення</a:t>
            </a:r>
            <a:r>
              <a:rPr lang="ru-RU" dirty="0"/>
              <a:t> </a:t>
            </a:r>
            <a:r>
              <a:rPr lang="ru-RU" dirty="0" err="1"/>
              <a:t>жити</a:t>
            </a:r>
            <a:r>
              <a:rPr lang="ru-RU" dirty="0"/>
              <a:t>. </a:t>
            </a:r>
            <a:r>
              <a:rPr lang="ru-RU" dirty="0" err="1"/>
              <a:t>Повно</a:t>
            </a:r>
            <a:r>
              <a:rPr lang="ru-RU" dirty="0"/>
              <a:t>, </a:t>
            </a:r>
            <a:r>
              <a:rPr lang="ru-RU" dirty="0" err="1"/>
              <a:t>яскраво</a:t>
            </a:r>
            <a:r>
              <a:rPr lang="ru-RU" dirty="0"/>
              <a:t>, </a:t>
            </a:r>
            <a:r>
              <a:rPr lang="ru-RU" dirty="0" err="1"/>
              <a:t>насичено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колір</a:t>
            </a:r>
            <a:r>
              <a:rPr lang="ru-RU" dirty="0"/>
              <a:t> </a:t>
            </a:r>
            <a:r>
              <a:rPr lang="ru-RU" dirty="0" err="1"/>
              <a:t>оптимістів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ентузіастів</a:t>
            </a:r>
            <a:r>
              <a:rPr lang="ru-RU" dirty="0"/>
              <a:t>, людей, </a:t>
            </a:r>
            <a:r>
              <a:rPr lang="ru-RU" dirty="0" err="1"/>
              <a:t>нездатних</a:t>
            </a:r>
            <a:r>
              <a:rPr lang="ru-RU" dirty="0"/>
              <a:t> </a:t>
            </a:r>
            <a:r>
              <a:rPr lang="ru-RU" dirty="0" err="1"/>
              <a:t>всидіти</a:t>
            </a:r>
            <a:r>
              <a:rPr lang="ru-RU" dirty="0"/>
              <a:t> на одному </a:t>
            </a:r>
            <a:r>
              <a:rPr lang="ru-RU" dirty="0" err="1"/>
              <a:t>місці</a:t>
            </a:r>
            <a:endParaRPr lang="ru-RU" dirty="0"/>
          </a:p>
          <a:p>
            <a:pPr fontAlgn="base"/>
            <a:r>
              <a:rPr lang="ru-RU" dirty="0" err="1"/>
              <a:t>Жовтий</a:t>
            </a:r>
            <a:r>
              <a:rPr lang="ru-RU" dirty="0"/>
              <a:t> </a:t>
            </a:r>
            <a:r>
              <a:rPr lang="ru-RU" dirty="0" err="1"/>
              <a:t>висловлює</a:t>
            </a:r>
            <a:r>
              <a:rPr lang="ru-RU" dirty="0"/>
              <a:t> </a:t>
            </a:r>
            <a:r>
              <a:rPr lang="ru-RU" dirty="0" err="1"/>
              <a:t>сонячну</a:t>
            </a:r>
            <a:r>
              <a:rPr lang="ru-RU" dirty="0"/>
              <a:t> </a:t>
            </a:r>
            <a:r>
              <a:rPr lang="ru-RU" dirty="0" err="1"/>
              <a:t>енергію</a:t>
            </a:r>
            <a:r>
              <a:rPr lang="ru-RU" dirty="0"/>
              <a:t>. </a:t>
            </a:r>
            <a:r>
              <a:rPr lang="ru-RU" dirty="0" err="1"/>
              <a:t>Уособлює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якості</a:t>
            </a:r>
            <a:r>
              <a:rPr lang="ru-RU" dirty="0"/>
              <a:t>, як </a:t>
            </a:r>
            <a:r>
              <a:rPr lang="ru-RU" dirty="0" err="1"/>
              <a:t>залізна</a:t>
            </a:r>
            <a:r>
              <a:rPr lang="ru-RU" dirty="0"/>
              <a:t> сила </a:t>
            </a:r>
            <a:r>
              <a:rPr lang="ru-RU" dirty="0" err="1"/>
              <a:t>волі</a:t>
            </a:r>
            <a:r>
              <a:rPr lang="ru-RU" dirty="0"/>
              <a:t>, </a:t>
            </a:r>
            <a:r>
              <a:rPr lang="ru-RU" dirty="0" err="1"/>
              <a:t>величезний</a:t>
            </a:r>
            <a:r>
              <a:rPr lang="ru-RU" dirty="0"/>
              <a:t> </a:t>
            </a:r>
            <a:r>
              <a:rPr lang="ru-RU" dirty="0" err="1"/>
              <a:t>інтелект</a:t>
            </a:r>
            <a:endParaRPr lang="ru-RU" dirty="0"/>
          </a:p>
          <a:p>
            <a:pPr fontAlgn="base"/>
            <a:r>
              <a:rPr lang="ru-RU" dirty="0" err="1"/>
              <a:t>Зелений</a:t>
            </a:r>
            <a:r>
              <a:rPr lang="ru-RU" dirty="0"/>
              <a:t> </a:t>
            </a:r>
            <a:r>
              <a:rPr lang="ru-RU" dirty="0" err="1"/>
              <a:t>вказує</a:t>
            </a:r>
            <a:r>
              <a:rPr lang="ru-RU" dirty="0"/>
              <a:t> на </a:t>
            </a:r>
            <a:r>
              <a:rPr lang="ru-RU" dirty="0" err="1"/>
              <a:t>глибоку</a:t>
            </a:r>
            <a:r>
              <a:rPr lang="ru-RU" dirty="0"/>
              <a:t> </a:t>
            </a:r>
            <a:r>
              <a:rPr lang="ru-RU" dirty="0" err="1"/>
              <a:t>внутрішню</a:t>
            </a:r>
            <a:r>
              <a:rPr lang="ru-RU" dirty="0"/>
              <a:t> </a:t>
            </a:r>
            <a:r>
              <a:rPr lang="ru-RU" dirty="0" err="1"/>
              <a:t>зрілість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. </a:t>
            </a:r>
            <a:r>
              <a:rPr lang="ru-RU" dirty="0" err="1"/>
              <a:t>Інфантильність</a:t>
            </a:r>
            <a:r>
              <a:rPr lang="ru-RU" dirty="0"/>
              <a:t> </a:t>
            </a:r>
            <a:r>
              <a:rPr lang="ru-RU" dirty="0" err="1"/>
              <a:t>відсутня</a:t>
            </a:r>
            <a:r>
              <a:rPr lang="ru-RU" dirty="0"/>
              <a:t> </a:t>
            </a:r>
            <a:r>
              <a:rPr lang="ru-RU" dirty="0" err="1"/>
              <a:t>повністю</a:t>
            </a:r>
            <a:r>
              <a:rPr lang="ru-RU" dirty="0"/>
              <a:t>,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гармонійна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щаслива</a:t>
            </a:r>
            <a:r>
              <a:rPr lang="ru-RU" dirty="0"/>
              <a:t> </a:t>
            </a:r>
            <a:r>
              <a:rPr lang="ru-RU" dirty="0" err="1"/>
              <a:t>особистість</a:t>
            </a:r>
            <a:endParaRPr lang="ru-RU" dirty="0"/>
          </a:p>
          <a:p>
            <a:pPr fontAlgn="base"/>
            <a:r>
              <a:rPr lang="ru-RU" dirty="0" err="1"/>
              <a:t>Блакитний</a:t>
            </a:r>
            <a:r>
              <a:rPr lang="ru-RU" dirty="0"/>
              <a:t> — символ материнства, </a:t>
            </a:r>
            <a:r>
              <a:rPr lang="ru-RU" dirty="0" err="1"/>
              <a:t>турботи</a:t>
            </a:r>
            <a:r>
              <a:rPr lang="ru-RU" dirty="0"/>
              <a:t>, </a:t>
            </a:r>
            <a:r>
              <a:rPr lang="ru-RU" dirty="0" err="1"/>
              <a:t>співчуття</a:t>
            </a:r>
            <a:r>
              <a:rPr lang="ru-RU" dirty="0"/>
              <a:t>. </a:t>
            </a:r>
            <a:r>
              <a:rPr lang="ru-RU" dirty="0" err="1"/>
              <a:t>Вказує</a:t>
            </a:r>
            <a:r>
              <a:rPr lang="ru-RU" dirty="0"/>
              <a:t> на </a:t>
            </a:r>
            <a:r>
              <a:rPr lang="ru-RU" dirty="0" err="1"/>
              <a:t>істинно</a:t>
            </a:r>
            <a:r>
              <a:rPr lang="ru-RU" dirty="0"/>
              <a:t> </a:t>
            </a:r>
            <a:r>
              <a:rPr lang="ru-RU" dirty="0" err="1"/>
              <a:t>жіночі</a:t>
            </a:r>
            <a:r>
              <a:rPr lang="ru-RU" dirty="0"/>
              <a:t> </a:t>
            </a:r>
            <a:r>
              <a:rPr lang="ru-RU" dirty="0" err="1"/>
              <a:t>якості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бути </a:t>
            </a:r>
            <a:r>
              <a:rPr lang="ru-RU" dirty="0" err="1"/>
              <a:t>приховані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 smtClean="0"/>
              <a:t>придушуються</a:t>
            </a:r>
            <a:endParaRPr lang="ru-RU" dirty="0"/>
          </a:p>
        </p:txBody>
      </p:sp>
      <p:pic>
        <p:nvPicPr>
          <p:cNvPr id="4" name="Рисунок 3" descr="86073339_large_4188600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149080"/>
            <a:ext cx="249289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933056"/>
            <a:ext cx="2713484" cy="27134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err="1" smtClean="0"/>
              <a:t>Синій</a:t>
            </a:r>
            <a:r>
              <a:rPr lang="ru-RU" dirty="0" smtClean="0"/>
              <a:t> — символ </a:t>
            </a:r>
            <a:r>
              <a:rPr lang="ru-RU" dirty="0" err="1" smtClean="0"/>
              <a:t>спокою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умиротворення</a:t>
            </a:r>
            <a:r>
              <a:rPr lang="ru-RU" dirty="0" smtClean="0"/>
              <a:t>. Але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відтінки</a:t>
            </a:r>
            <a:r>
              <a:rPr lang="ru-RU" dirty="0" smtClean="0"/>
              <a:t> </a:t>
            </a:r>
            <a:r>
              <a:rPr lang="ru-RU" dirty="0" err="1" smtClean="0"/>
              <a:t>яскраві</a:t>
            </a:r>
            <a:r>
              <a:rPr lang="ru-RU" dirty="0" smtClean="0"/>
              <a:t>, </a:t>
            </a:r>
            <a:r>
              <a:rPr lang="ru-RU" dirty="0" err="1" smtClean="0"/>
              <a:t>світлі</a:t>
            </a:r>
            <a:r>
              <a:rPr lang="ru-RU" dirty="0" smtClean="0"/>
              <a:t>. </a:t>
            </a:r>
            <a:r>
              <a:rPr lang="ru-RU" dirty="0" err="1" smtClean="0"/>
              <a:t>Глибокий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насичений</a:t>
            </a:r>
            <a:r>
              <a:rPr lang="ru-RU" dirty="0" smtClean="0"/>
              <a:t> </a:t>
            </a:r>
            <a:r>
              <a:rPr lang="ru-RU" dirty="0" err="1" smtClean="0"/>
              <a:t>синій</a:t>
            </a:r>
            <a:r>
              <a:rPr lang="ru-RU" dirty="0" smtClean="0"/>
              <a:t>, </a:t>
            </a:r>
            <a:r>
              <a:rPr lang="ru-RU" dirty="0" err="1" smtClean="0"/>
              <a:t>навпаки</a:t>
            </a:r>
            <a:r>
              <a:rPr lang="ru-RU" dirty="0" smtClean="0"/>
              <a:t>, говорить про </a:t>
            </a:r>
            <a:r>
              <a:rPr lang="ru-RU" dirty="0" err="1" smtClean="0"/>
              <a:t>постійні</a:t>
            </a:r>
            <a:r>
              <a:rPr lang="ru-RU" dirty="0" smtClean="0"/>
              <a:t> </a:t>
            </a:r>
            <a:r>
              <a:rPr lang="ru-RU" dirty="0" err="1" smtClean="0"/>
              <a:t>конфлікти</a:t>
            </a:r>
            <a:r>
              <a:rPr lang="ru-RU" dirty="0" smtClean="0"/>
              <a:t>, </a:t>
            </a:r>
            <a:r>
              <a:rPr lang="ru-RU" dirty="0" err="1" smtClean="0"/>
              <a:t>несприятливому</a:t>
            </a:r>
            <a:r>
              <a:rPr lang="ru-RU" dirty="0" smtClean="0"/>
              <a:t> </a:t>
            </a:r>
            <a:r>
              <a:rPr lang="ru-RU" dirty="0" err="1" smtClean="0"/>
              <a:t>психологічному</a:t>
            </a:r>
            <a:r>
              <a:rPr lang="ru-RU" dirty="0" smtClean="0"/>
              <a:t> </a:t>
            </a:r>
            <a:r>
              <a:rPr lang="ru-RU" dirty="0" err="1" smtClean="0"/>
              <a:t>стані</a:t>
            </a:r>
            <a:endParaRPr lang="ru-RU" dirty="0" smtClean="0"/>
          </a:p>
          <a:p>
            <a:pPr fontAlgn="base"/>
            <a:r>
              <a:rPr lang="ru-RU" dirty="0" err="1" smtClean="0"/>
              <a:t>Фіолетовий</a:t>
            </a:r>
            <a:r>
              <a:rPr lang="ru-RU" dirty="0" smtClean="0"/>
              <a:t> — символ </a:t>
            </a:r>
            <a:r>
              <a:rPr lang="ru-RU" dirty="0" err="1" smtClean="0"/>
              <a:t>стагнації</a:t>
            </a:r>
            <a:r>
              <a:rPr lang="ru-RU" dirty="0" smtClean="0"/>
              <a:t>, </a:t>
            </a:r>
            <a:r>
              <a:rPr lang="ru-RU" dirty="0" err="1" smtClean="0"/>
              <a:t>зупинки</a:t>
            </a:r>
            <a:r>
              <a:rPr lang="ru-RU" dirty="0" smtClean="0"/>
              <a:t> в </a:t>
            </a:r>
            <a:r>
              <a:rPr lang="ru-RU" dirty="0" err="1" smtClean="0"/>
              <a:t>розвитку</a:t>
            </a:r>
            <a:r>
              <a:rPr lang="ru-RU" dirty="0" smtClean="0"/>
              <a:t>. Брак </a:t>
            </a:r>
            <a:r>
              <a:rPr lang="ru-RU" dirty="0" err="1" smtClean="0"/>
              <a:t>життєвих</a:t>
            </a:r>
            <a:r>
              <a:rPr lang="ru-RU" dirty="0" smtClean="0"/>
              <a:t> сил,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необхідні</a:t>
            </a:r>
            <a:r>
              <a:rPr lang="ru-RU" dirty="0" smtClean="0"/>
              <a:t> для </a:t>
            </a:r>
            <a:r>
              <a:rPr lang="ru-RU" dirty="0" err="1" smtClean="0"/>
              <a:t>досягнення</a:t>
            </a:r>
            <a:r>
              <a:rPr lang="ru-RU" dirty="0" smtClean="0"/>
              <a:t> </a:t>
            </a:r>
            <a:r>
              <a:rPr lang="ru-RU" dirty="0" err="1" smtClean="0"/>
              <a:t>цілей</a:t>
            </a:r>
            <a:r>
              <a:rPr lang="ru-RU" dirty="0" smtClean="0"/>
              <a:t>. </a:t>
            </a:r>
            <a:r>
              <a:rPr lang="ru-RU" dirty="0" err="1" smtClean="0"/>
              <a:t>Відсутність</a:t>
            </a:r>
            <a:r>
              <a:rPr lang="ru-RU" dirty="0" smtClean="0"/>
              <a:t> </a:t>
            </a:r>
            <a:r>
              <a:rPr lang="ru-RU" dirty="0" err="1" smtClean="0"/>
              <a:t>енергії</a:t>
            </a:r>
            <a:r>
              <a:rPr lang="ru-RU" dirty="0" smtClean="0"/>
              <a:t>, </a:t>
            </a:r>
            <a:r>
              <a:rPr lang="ru-RU" dirty="0" err="1" smtClean="0"/>
              <a:t>апатія</a:t>
            </a:r>
            <a:endParaRPr lang="ru-RU" dirty="0" smtClean="0"/>
          </a:p>
          <a:p>
            <a:pPr fontAlgn="base"/>
            <a:r>
              <a:rPr lang="ru-RU" dirty="0" err="1" smtClean="0"/>
              <a:t>Бузковий</a:t>
            </a:r>
            <a:r>
              <a:rPr lang="ru-RU" dirty="0" smtClean="0"/>
              <a:t> говорить про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легенями</a:t>
            </a:r>
            <a:r>
              <a:rPr lang="ru-RU" dirty="0" smtClean="0"/>
              <a:t> та </a:t>
            </a:r>
            <a:r>
              <a:rPr lang="ru-RU" dirty="0" err="1" smtClean="0"/>
              <a:t>іншими</a:t>
            </a:r>
            <a:r>
              <a:rPr lang="ru-RU" dirty="0" smtClean="0"/>
              <a:t> органами </a:t>
            </a:r>
            <a:r>
              <a:rPr lang="ru-RU" dirty="0" err="1" smtClean="0"/>
              <a:t>дихання</a:t>
            </a:r>
            <a:r>
              <a:rPr lang="ru-RU" dirty="0" smtClean="0"/>
              <a:t>. </a:t>
            </a:r>
            <a:r>
              <a:rPr lang="ru-RU" dirty="0" err="1" smtClean="0"/>
              <a:t>Ймовірно</a:t>
            </a:r>
            <a:r>
              <a:rPr lang="ru-RU" dirty="0" smtClean="0"/>
              <a:t> у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шкідливі</a:t>
            </a:r>
            <a:r>
              <a:rPr lang="ru-RU" dirty="0" smtClean="0"/>
              <a:t> </a:t>
            </a:r>
            <a:r>
              <a:rPr lang="ru-RU" dirty="0" err="1" smtClean="0"/>
              <a:t>звички</a:t>
            </a:r>
            <a:r>
              <a:rPr lang="ru-RU" dirty="0" smtClean="0"/>
              <a:t>,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бажає</a:t>
            </a:r>
            <a:r>
              <a:rPr lang="ru-RU" dirty="0" smtClean="0"/>
              <a:t> </a:t>
            </a:r>
            <a:r>
              <a:rPr lang="ru-RU" dirty="0" err="1" smtClean="0"/>
              <a:t>позбутися</a:t>
            </a:r>
            <a:endParaRPr lang="ru-RU" dirty="0" smtClean="0"/>
          </a:p>
          <a:p>
            <a:pPr fontAlgn="base"/>
            <a:r>
              <a:rPr lang="ru-RU" dirty="0" err="1" smtClean="0"/>
              <a:t>Сірий</a:t>
            </a:r>
            <a:r>
              <a:rPr lang="ru-RU" dirty="0" smtClean="0"/>
              <a:t> — </a:t>
            </a:r>
            <a:r>
              <a:rPr lang="ru-RU" dirty="0" err="1" smtClean="0"/>
              <a:t>байдужість</a:t>
            </a:r>
            <a:r>
              <a:rPr lang="ru-RU" dirty="0" smtClean="0"/>
              <a:t>, </a:t>
            </a:r>
            <a:r>
              <a:rPr lang="ru-RU" dirty="0" err="1" smtClean="0"/>
              <a:t>байдужість</a:t>
            </a:r>
            <a:r>
              <a:rPr lang="ru-RU" dirty="0" smtClean="0"/>
              <a:t>, </a:t>
            </a:r>
            <a:r>
              <a:rPr lang="ru-RU" dirty="0" err="1" smtClean="0"/>
              <a:t>байдужість</a:t>
            </a:r>
            <a:r>
              <a:rPr lang="ru-RU" dirty="0" smtClean="0"/>
              <a:t> до </a:t>
            </a:r>
            <a:r>
              <a:rPr lang="ru-RU" dirty="0" err="1" smtClean="0"/>
              <a:t>всього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. </a:t>
            </a:r>
            <a:r>
              <a:rPr lang="ru-RU" dirty="0" err="1" smtClean="0"/>
              <a:t>Може</a:t>
            </a:r>
            <a:r>
              <a:rPr lang="ru-RU" dirty="0" smtClean="0"/>
              <a:t> бути як </a:t>
            </a:r>
            <a:r>
              <a:rPr lang="ru-RU" dirty="0" err="1" smtClean="0"/>
              <a:t>істинним</a:t>
            </a:r>
            <a:r>
              <a:rPr lang="ru-RU" dirty="0" smtClean="0"/>
              <a:t>, так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удаваною</a:t>
            </a:r>
            <a:r>
              <a:rPr lang="ru-RU" dirty="0" smtClean="0"/>
              <a:t>, коли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придушує</a:t>
            </a:r>
            <a:r>
              <a:rPr lang="ru-RU" dirty="0" smtClean="0"/>
              <a:t> в </a:t>
            </a:r>
            <a:r>
              <a:rPr lang="ru-RU" dirty="0" err="1" smtClean="0"/>
              <a:t>собі</a:t>
            </a:r>
            <a:r>
              <a:rPr lang="ru-RU" dirty="0" smtClean="0"/>
              <a:t> </a:t>
            </a:r>
            <a:r>
              <a:rPr lang="ru-RU" dirty="0" err="1" smtClean="0"/>
              <a:t>емоції</a:t>
            </a:r>
            <a:endParaRPr lang="ru-RU" dirty="0" smtClean="0"/>
          </a:p>
          <a:p>
            <a:pPr fontAlgn="base"/>
            <a:r>
              <a:rPr lang="ru-RU" dirty="0" err="1" smtClean="0"/>
              <a:t>Коричневий</a:t>
            </a:r>
            <a:r>
              <a:rPr lang="ru-RU" dirty="0" smtClean="0"/>
              <a:t> — </a:t>
            </a:r>
            <a:r>
              <a:rPr lang="ru-RU" dirty="0" err="1" smtClean="0"/>
              <a:t>колір</a:t>
            </a:r>
            <a:r>
              <a:rPr lang="ru-RU" dirty="0" smtClean="0"/>
              <a:t> </a:t>
            </a:r>
            <a:r>
              <a:rPr lang="ru-RU" dirty="0" err="1" smtClean="0"/>
              <a:t>заниженої</a:t>
            </a:r>
            <a:r>
              <a:rPr lang="ru-RU" dirty="0" smtClean="0"/>
              <a:t> </a:t>
            </a:r>
            <a:r>
              <a:rPr lang="ru-RU" dirty="0" err="1" smtClean="0"/>
              <a:t>самооцінки</a:t>
            </a:r>
            <a:r>
              <a:rPr lang="ru-RU" dirty="0" smtClean="0"/>
              <a:t>, </a:t>
            </a:r>
            <a:r>
              <a:rPr lang="ru-RU" dirty="0" err="1" smtClean="0"/>
              <a:t>відсутність</a:t>
            </a:r>
            <a:r>
              <a:rPr lang="ru-RU" dirty="0" smtClean="0"/>
              <a:t> </a:t>
            </a:r>
            <a:r>
              <a:rPr lang="ru-RU" dirty="0" err="1" smtClean="0"/>
              <a:t>впевненості</a:t>
            </a:r>
            <a:r>
              <a:rPr lang="ru-RU" dirty="0" smtClean="0"/>
              <a:t> в </a:t>
            </a:r>
            <a:r>
              <a:rPr lang="ru-RU" dirty="0" err="1" smtClean="0"/>
              <a:t>собі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комплекси</a:t>
            </a:r>
            <a:r>
              <a:rPr lang="ru-RU" dirty="0" smtClean="0"/>
              <a:t>, </a:t>
            </a:r>
            <a:r>
              <a:rPr lang="ru-RU" dirty="0" err="1" smtClean="0"/>
              <a:t>фобії</a:t>
            </a:r>
            <a:r>
              <a:rPr lang="ru-RU" dirty="0" smtClean="0"/>
              <a:t>, страхи, </a:t>
            </a:r>
            <a:r>
              <a:rPr lang="ru-RU" dirty="0" err="1" smtClean="0"/>
              <a:t>психологічні</a:t>
            </a:r>
            <a:r>
              <a:rPr lang="ru-RU" dirty="0" smtClean="0"/>
              <a:t> </a:t>
            </a:r>
            <a:r>
              <a:rPr lang="ru-RU" dirty="0" err="1" smtClean="0"/>
              <a:t>затиски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обмеження</a:t>
            </a:r>
            <a:r>
              <a:rPr lang="ru-RU" dirty="0" smtClean="0"/>
              <a:t> </a:t>
            </a:r>
            <a:r>
              <a:rPr lang="ru-RU" dirty="0" err="1" smtClean="0"/>
              <a:t>мислення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не </a:t>
            </a:r>
            <a:r>
              <a:rPr lang="ru-RU" dirty="0" err="1" smtClean="0"/>
              <a:t>дають</a:t>
            </a:r>
            <a:r>
              <a:rPr lang="ru-RU" dirty="0" smtClean="0"/>
              <a:t> </a:t>
            </a:r>
            <a:r>
              <a:rPr lang="ru-RU" dirty="0" err="1" smtClean="0"/>
              <a:t>розвиватися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любити</a:t>
            </a:r>
            <a:r>
              <a:rPr lang="ru-RU" dirty="0" smtClean="0"/>
              <a:t> себе </a:t>
            </a:r>
            <a:r>
              <a:rPr lang="ru-RU" dirty="0" err="1" smtClean="0"/>
              <a:t>безумовно</a:t>
            </a:r>
            <a:endParaRPr lang="ru-RU" dirty="0" smtClean="0"/>
          </a:p>
          <a:p>
            <a:pPr fontAlgn="base"/>
            <a:r>
              <a:rPr lang="ru-RU" dirty="0" err="1" smtClean="0"/>
              <a:t>Білі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пастельні</a:t>
            </a:r>
            <a:r>
              <a:rPr lang="ru-RU" dirty="0" smtClean="0"/>
              <a:t> </a:t>
            </a:r>
            <a:r>
              <a:rPr lang="ru-RU" dirty="0" err="1" smtClean="0"/>
              <a:t>відтінки</a:t>
            </a:r>
            <a:r>
              <a:rPr lang="ru-RU" dirty="0" smtClean="0"/>
              <a:t> — символ </a:t>
            </a:r>
            <a:r>
              <a:rPr lang="ru-RU" dirty="0" err="1" smtClean="0"/>
              <a:t>духовної</a:t>
            </a:r>
            <a:r>
              <a:rPr lang="ru-RU" dirty="0" smtClean="0"/>
              <a:t> </a:t>
            </a:r>
            <a:r>
              <a:rPr lang="ru-RU" dirty="0" err="1" smtClean="0"/>
              <a:t>чистоти</a:t>
            </a:r>
            <a:r>
              <a:rPr lang="ru-RU" dirty="0" smtClean="0"/>
              <a:t>, </a:t>
            </a:r>
            <a:r>
              <a:rPr lang="ru-RU" dirty="0" err="1" smtClean="0"/>
              <a:t>невинності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все </a:t>
            </a:r>
            <a:r>
              <a:rPr lang="ru-RU" dirty="0" err="1" smtClean="0"/>
              <a:t>світле</a:t>
            </a:r>
            <a:r>
              <a:rPr lang="ru-RU" dirty="0" smtClean="0"/>
              <a:t>, </a:t>
            </a:r>
            <a:r>
              <a:rPr lang="ru-RU" dirty="0" err="1" smtClean="0"/>
              <a:t>чисте</a:t>
            </a:r>
            <a:endParaRPr lang="ru-RU" dirty="0" smtClean="0"/>
          </a:p>
          <a:p>
            <a:pPr fontAlgn="base"/>
            <a:r>
              <a:rPr lang="ru-RU" dirty="0" err="1" smtClean="0"/>
              <a:t>Чорний</a:t>
            </a:r>
            <a:r>
              <a:rPr lang="ru-RU" dirty="0" smtClean="0"/>
              <a:t> говорить про </a:t>
            </a:r>
            <a:r>
              <a:rPr lang="ru-RU" dirty="0" err="1" smtClean="0"/>
              <a:t>депресивному</a:t>
            </a:r>
            <a:r>
              <a:rPr lang="ru-RU" dirty="0" smtClean="0"/>
              <a:t> </a:t>
            </a:r>
            <a:r>
              <a:rPr lang="ru-RU" dirty="0" err="1" smtClean="0"/>
              <a:t>стані</a:t>
            </a:r>
            <a:r>
              <a:rPr lang="ru-RU" dirty="0" smtClean="0"/>
              <a:t>. Людина </a:t>
            </a:r>
            <a:r>
              <a:rPr lang="ru-RU" dirty="0" err="1" smtClean="0"/>
              <a:t>спустошена</a:t>
            </a:r>
            <a:r>
              <a:rPr lang="ru-RU" dirty="0" smtClean="0"/>
              <a:t>, у </a:t>
            </a:r>
            <a:r>
              <a:rPr lang="ru-RU" dirty="0" err="1" smtClean="0"/>
              <a:t>неї</a:t>
            </a:r>
            <a:r>
              <a:rPr lang="ru-RU" dirty="0" smtClean="0"/>
              <a:t> </a:t>
            </a:r>
            <a:r>
              <a:rPr lang="ru-RU" dirty="0" err="1" smtClean="0"/>
              <a:t>немає</a:t>
            </a:r>
            <a:r>
              <a:rPr lang="ru-RU" dirty="0" smtClean="0"/>
              <a:t> </a:t>
            </a:r>
            <a:r>
              <a:rPr lang="ru-RU" dirty="0" err="1" smtClean="0"/>
              <a:t>енергії</a:t>
            </a:r>
            <a:r>
              <a:rPr lang="ru-RU" dirty="0" smtClean="0"/>
              <a:t>, </a:t>
            </a:r>
            <a:r>
              <a:rPr lang="ru-RU" dirty="0" err="1" smtClean="0"/>
              <a:t>бажання</a:t>
            </a:r>
            <a:r>
              <a:rPr lang="ru-RU" dirty="0" smtClean="0"/>
              <a:t> </a:t>
            </a:r>
            <a:r>
              <a:rPr lang="ru-RU" dirty="0" err="1" smtClean="0"/>
              <a:t>що-небудь</a:t>
            </a:r>
            <a:r>
              <a:rPr lang="ru-RU" dirty="0" smtClean="0"/>
              <a:t> </a:t>
            </a:r>
            <a:r>
              <a:rPr lang="ru-RU" dirty="0" err="1" smtClean="0"/>
              <a:t>робити</a:t>
            </a:r>
            <a:r>
              <a:rPr lang="ru-RU" dirty="0" smtClean="0"/>
              <a:t>, </a:t>
            </a:r>
            <a:r>
              <a:rPr lang="ru-RU" dirty="0" err="1" smtClean="0"/>
              <a:t>рухатися</a:t>
            </a:r>
            <a:r>
              <a:rPr lang="ru-RU" dirty="0" smtClean="0"/>
              <a:t> вперед</a:t>
            </a:r>
            <a:endParaRPr lang="ru-RU" dirty="0"/>
          </a:p>
        </p:txBody>
      </p:sp>
      <p:pic>
        <p:nvPicPr>
          <p:cNvPr id="4" name="Рисунок 3" descr="m49.jpg"/>
          <p:cNvPicPr>
            <a:picLocks noChangeAspect="1"/>
          </p:cNvPicPr>
          <p:nvPr/>
        </p:nvPicPr>
        <p:blipFill>
          <a:blip r:embed="rId3" cstate="print"/>
          <a:srcRect l="19300" t="19300" r="20579" b="18020"/>
          <a:stretch>
            <a:fillRect/>
          </a:stretch>
        </p:blipFill>
        <p:spPr>
          <a:xfrm>
            <a:off x="1475656" y="4380618"/>
            <a:ext cx="2376264" cy="2477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x_2043d5d6.jpg"/>
          <p:cNvPicPr>
            <a:picLocks noChangeAspect="1"/>
          </p:cNvPicPr>
          <p:nvPr/>
        </p:nvPicPr>
        <p:blipFill>
          <a:blip r:embed="rId4" cstate="print"/>
          <a:srcRect l="1239" t="1433" r="1239" b="1433"/>
          <a:stretch>
            <a:fillRect/>
          </a:stretch>
        </p:blipFill>
        <p:spPr>
          <a:xfrm>
            <a:off x="4932040" y="4265712"/>
            <a:ext cx="2592288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4716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7776864" cy="4613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Правила реалізації техніки:</a:t>
            </a:r>
          </a:p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1.     Накресліть коло.</a:t>
            </a:r>
          </a:p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2.     Потім, почавши з центру, заповніть зображенням увесь його внутрішній простір.</a:t>
            </a:r>
          </a:p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3.     Намалюйте що -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небудь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в центрі кола, на деякий час зосередьтесь на цій частині зображення, і вона підкаже вам, що намалювати далі.</a:t>
            </a:r>
          </a:p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4.     У процесі роботи можна  зробити акцент на тому, що кожна робота унікальна, учасники створюють те, що не існувало ніколи раніше.</a:t>
            </a:r>
          </a:p>
          <a:p>
            <a:pPr indent="457200" algn="just">
              <a:lnSpc>
                <a:spcPct val="150000"/>
              </a:lnSpc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5.     Після завершення малювання учасникам групи, як правило, пропонують дати назву своїй роботі й описати свої почуття та асоціації, пов’язані з малюнком і процесом його створення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878</Words>
  <Application>Microsoft Office PowerPoint</Application>
  <PresentationFormat>Экран (4:3)</PresentationFormat>
  <Paragraphs>55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Diakov</dc:creator>
  <cp:lastModifiedBy>User</cp:lastModifiedBy>
  <cp:revision>8</cp:revision>
  <dcterms:created xsi:type="dcterms:W3CDTF">2018-02-11T19:57:19Z</dcterms:created>
  <dcterms:modified xsi:type="dcterms:W3CDTF">2018-02-12T13:03:35Z</dcterms:modified>
</cp:coreProperties>
</file>