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ейсбук\FB_IMG_15249825849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2558"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фейсбук\FB_IMG_15249826173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2231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фейсбук\FB_IMG_15249826201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1966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фейсбук\FB_IMG_15249826267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1935">
    <p:cover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фейсбук\FB_IMG_15249826291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2012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фейсбук\FB_IMG_15249826313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1794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фейсбук\FB_IMG_15249826338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1575"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фейсбук\FB_IMG_15249826412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3432"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фейсбук\FB_IMG_15249826435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1154"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:\фейсбук\FB_IMG_15249826506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4214810" cy="3786190"/>
          </a:xfrm>
          <a:prstGeom prst="rect">
            <a:avLst/>
          </a:prstGeom>
          <a:noFill/>
        </p:spPr>
      </p:pic>
      <p:pic>
        <p:nvPicPr>
          <p:cNvPr id="18435" name="Picture 3" descr="D:\фейсбук\FB_IMG_152498265288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7534" y="0"/>
            <a:ext cx="4956466" cy="3786190"/>
          </a:xfrm>
          <a:prstGeom prst="rect">
            <a:avLst/>
          </a:prstGeom>
          <a:noFill/>
        </p:spPr>
      </p:pic>
      <p:pic>
        <p:nvPicPr>
          <p:cNvPr id="18436" name="Picture 4" descr="D:\фейсбук\FB_IMG_152498264829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3714753"/>
            <a:ext cx="5257800" cy="3143248"/>
          </a:xfrm>
          <a:prstGeom prst="rect">
            <a:avLst/>
          </a:prstGeom>
          <a:noFill/>
        </p:spPr>
      </p:pic>
    </p:spTree>
  </p:cSld>
  <p:clrMapOvr>
    <a:masterClrMapping/>
  </p:clrMapOvr>
  <p:transition advTm="5304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фейсбук\FB_IMG_15249826553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967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фейсбук\FB_IMG_15249825897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2433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:\фейсбук\FB_IMG_15249826646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3182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фейсбук\FB_IMG_15249826693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2324">
    <p:wheel spokes="2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:\фейсбук\FB_IMG_15249826718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2434"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:\фейсбук\FB_IMG_15249826745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1389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фейсбук\FB_IMG_15249825920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2683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фейсбук\FB_IMG_15249825978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2543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фейсбук\FB_IMG_15249826004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1513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фейсбук\FB_IMG_15249826028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1357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фейсбук\FB_IMG_15249826053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1872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фейсбук\FB_IMG_15249826100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248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фейсбук\FB_IMG_15249826124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Tm="1748"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0</Words>
  <PresentationFormat>Экран (4:3)</PresentationFormat>
  <Paragraphs>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6</cp:revision>
  <dcterms:created xsi:type="dcterms:W3CDTF">2018-04-29T12:18:53Z</dcterms:created>
  <dcterms:modified xsi:type="dcterms:W3CDTF">2018-04-29T12:42:08Z</dcterms:modified>
</cp:coreProperties>
</file>