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9" r:id="rId7"/>
    <p:sldId id="261" r:id="rId8"/>
    <p:sldId id="262" r:id="rId9"/>
    <p:sldId id="272" r:id="rId10"/>
    <p:sldId id="263" r:id="rId11"/>
    <p:sldId id="264" r:id="rId12"/>
    <p:sldId id="265" r:id="rId13"/>
    <p:sldId id="266" r:id="rId14"/>
    <p:sldId id="270" r:id="rId15"/>
    <p:sldId id="267" r:id="rId16"/>
    <p:sldId id="268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2;&#1072;&#1088;&#1090;&#1080;&#1085;&#1082;&#1072;%20&#1085;&#1072;%20&#1082;&#1083;&#1110;&#1087;%20&#1074;&#1089;&#1077;%20&#1087;&#1086;&#1095;&#1080;&#1085;&#1072;&#1108;&#1090;&#1100;&#1089;&#1103;%20&#1079;%20&#1084;&#1072;&#1084;&#1080;\&#1055;&#1088;&#1086;&#1077;&#1082;&#1090;%2012.avi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2;&#1072;&#1088;&#1090;&#1080;&#1085;&#1082;&#1072;%20&#1085;&#1072;%20&#1082;&#1083;&#1110;&#1087;%20&#1074;&#1089;&#1077;%20&#1087;&#1086;&#1095;&#1080;&#1085;&#1072;&#1108;&#1090;&#1100;&#1089;&#1103;%20&#1079;%20&#1084;&#1072;&#1084;&#1080;\&#1055;&#1088;&#1086;&#1077;&#1082;&#1090;%2013.avi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2;&#1072;&#1088;&#1090;&#1080;&#1085;&#1082;&#1072;%20&#1085;&#1072;%20&#1082;&#1083;&#1110;&#1087;%20&#1074;&#1089;&#1077;%20&#1087;&#1086;&#1095;&#1080;&#1085;&#1072;&#1108;&#1090;&#1100;&#1089;&#1103;%20&#1079;%20&#1084;&#1072;&#1084;&#1080;\&#1055;&#1088;&#1086;&#1077;&#1082;&#1090;%201.avi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2;&#1072;&#1088;&#1090;&#1080;&#1085;&#1082;&#1072;%20&#1085;&#1072;%20&#1082;&#1083;&#1110;&#1087;%20&#1074;&#1089;&#1077;%20&#1087;&#1086;&#1095;&#1080;&#1085;&#1072;&#1108;&#1090;&#1100;&#1089;&#1103;%20&#1079;%20&#1084;&#1072;&#1084;&#1080;\&#1055;&#1088;&#1086;&#1077;&#1082;&#1090;%2015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500593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«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Матінко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 моя 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єдина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, 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ти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 для мене – 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цілий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 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світ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" pitchFamily="18" charset="0"/>
              </a:rPr>
              <a:t>!»</a:t>
            </a:r>
            <a:endParaRPr lang="uk-UA" sz="4800" dirty="0">
              <a:solidFill>
                <a:schemeClr val="accent4">
                  <a:lumMod val="40000"/>
                  <a:lumOff val="6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-Her-Loving-Arms-II-e13849620273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Мелінда</a:t>
            </a: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Баєрс</a:t>
            </a: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b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“У її люблячих руках ІІ”, 2011</a:t>
            </a:r>
            <a:endParaRPr lang="uk-UA" dirty="0">
              <a:solidFill>
                <a:schemeClr val="tx2">
                  <a:lumMod val="20000"/>
                  <a:lumOff val="80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oseph-Clark-Mothers-Darling-e13849657079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5007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Джозеф </a:t>
            </a:r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Кларк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/>
            </a:r>
            <a:b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“Моя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 дорога </a:t>
            </a:r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матуся”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  <a:cs typeface="Courier New" pitchFamily="49" charset="0"/>
              </a:rPr>
              <a:t>, 1884</a:t>
            </a:r>
            <a:endParaRPr lang="uk-UA" dirty="0">
              <a:solidFill>
                <a:schemeClr val="tx2">
                  <a:lumMod val="60000"/>
                  <a:lumOff val="40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929718" cy="65722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Вірменія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Майрік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Азербайджан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Ана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Єгипет-Омак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Китай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Нян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Казахстан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Шеше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Франція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Маман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Персія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Анне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Грузія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Деда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Туреччина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Ана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Киргизія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Апа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Болгарія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Мамо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, Майка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Швеція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Мур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Чечня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Нана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Литва -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Маміте</a:t>
            </a:r>
            <a:endParaRPr lang="uk-UA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dame_dubocq_and_her_children-james_peale-e13849664738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286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Джеймс Піл </a:t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</a:br>
            <a:r>
              <a:rPr lang="uk-UA" dirty="0" err="1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“Мадам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 </a:t>
            </a:r>
            <a:r>
              <a:rPr lang="uk-UA" dirty="0" err="1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Дюбок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 і її </a:t>
            </a:r>
            <a:r>
              <a:rPr lang="uk-UA" dirty="0" err="1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діти”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</a:rPr>
              <a:t>, 1807</a:t>
            </a:r>
            <a:endParaRPr lang="uk-UA" dirty="0">
              <a:solidFill>
                <a:schemeClr val="tx2">
                  <a:lumMod val="50000"/>
                </a:schemeClr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Проект 1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4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_Emile-Munier-Pardon-Mama-e13848946854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Еміль </a:t>
            </a: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Муньє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 </a:t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</a:b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“Пробач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 </a:t>
            </a: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матусю”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,1887</a:t>
            </a:r>
            <a:endParaRPr lang="uk-UA" dirty="0">
              <a:solidFill>
                <a:schemeClr val="tx2">
                  <a:lumMod val="75000"/>
                </a:schemeClr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eorgios-Iakovidis-Motherly-Care-e13849646239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286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Георгос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 </a:t>
            </a:r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Іяковідіс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 </a:t>
            </a:r>
            <a:b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</a:b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     </a:t>
            </a:r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“Материнська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 </a:t>
            </a:r>
            <a:r>
              <a:rPr lang="uk-UA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прихильність”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UI Semibold" pitchFamily="34" charset="0"/>
              </a:rPr>
              <a:t>, 1884</a:t>
            </a:r>
            <a:endParaRPr lang="uk-UA" dirty="0">
              <a:solidFill>
                <a:schemeClr val="tx2">
                  <a:lumMod val="60000"/>
                  <a:lumOff val="40000"/>
                </a:schemeClr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Проект 1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4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6ff55ba10a9409839c81970e34727c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ose-And-Bertha-Gugger-Albert-Ank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001156" cy="650083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Альберт </a:t>
            </a:r>
            <a:r>
              <a:rPr lang="uk-UA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Самуєль</a:t>
            </a: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 Анкер</a:t>
            </a:r>
            <a:b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“Роза</a:t>
            </a: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 і Берта </a:t>
            </a:r>
            <a:r>
              <a:rPr lang="uk-UA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Гуггер”</a:t>
            </a:r>
            <a:r>
              <a:rPr lang="uk-UA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egoe UI Semibold" pitchFamily="34" charset="0"/>
                <a:cs typeface="Courier New" pitchFamily="49" charset="0"/>
              </a:rPr>
              <a:t>,1883</a:t>
            </a:r>
            <a:endParaRPr lang="uk-UA" dirty="0">
              <a:solidFill>
                <a:schemeClr val="tx2">
                  <a:lumMod val="20000"/>
                  <a:lumOff val="80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eeger_hermann_picking-daisies-e13849647483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929718" cy="650085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Герман 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Сігер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b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“Збір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диких 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квітів”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,1905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rank-Wright-Bourdillon-British-1851–1924-«The-Jubilee-Hat»-e13849654094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5007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Френк</a:t>
            </a: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Райт</a:t>
            </a: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Борділон</a:t>
            </a: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b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“Капелюх</a:t>
            </a: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Джубілі”</a:t>
            </a: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Semibold" pitchFamily="34" charset="0"/>
                <a:cs typeface="Courier New" pitchFamily="49" charset="0"/>
              </a:rPr>
              <a:t>, 1887</a:t>
            </a:r>
            <a:endParaRPr lang="uk-UA" dirty="0">
              <a:solidFill>
                <a:schemeClr val="accent1">
                  <a:lumMod val="40000"/>
                  <a:lumOff val="60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83px-Élisabeth-Louise_Vigée-Le_Brun_-_Madame_Vigée-Le_Brun_et_sa_fille_1786-e13848956867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52"/>
            <a:ext cx="8929717" cy="67151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Марі Елізабет Луїза 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Віже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Лебрен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/>
            </a:r>
            <a:b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“Автопортрет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в тюрбані з 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Джулі”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, 1786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Проект 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5012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illiam-henry-cotton-mother-and-child-19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3578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Courier New" pitchFamily="49" charset="0"/>
              </a:rPr>
              <a:t>Вільям Генрі Котон </a:t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err="1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Courier New" pitchFamily="49" charset="0"/>
              </a:rPr>
              <a:t>“Мама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Courier New" pitchFamily="49" charset="0"/>
              </a:rPr>
              <a:t> і </a:t>
            </a:r>
            <a:r>
              <a:rPr lang="uk-UA" dirty="0" err="1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Courier New" pitchFamily="49" charset="0"/>
              </a:rPr>
              <a:t>дитя”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Courier New" pitchFamily="49" charset="0"/>
              </a:rPr>
              <a:t>, 1911</a:t>
            </a:r>
            <a:endParaRPr lang="uk-UA" dirty="0">
              <a:solidFill>
                <a:schemeClr val="tx2">
                  <a:lumMod val="50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ther-and-child-1922-e13849684638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Пабло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Пікассо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</a:t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</a:b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“Мати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 і </a:t>
            </a: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дитя”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cs typeface="Courier New" pitchFamily="49" charset="0"/>
              </a:rPr>
              <a:t>, 1922</a:t>
            </a:r>
            <a:endParaRPr lang="uk-UA" dirty="0">
              <a:solidFill>
                <a:schemeClr val="tx2">
                  <a:lumMod val="75000"/>
                </a:schemeClr>
              </a:solidFill>
              <a:latin typeface="Segoe UI Semibold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Проект 1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5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82</Words>
  <PresentationFormat>Экран (4:3)</PresentationFormat>
  <Paragraphs>26</Paragraphs>
  <Slides>18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«Матінко моя єдина, ти для мене – цілий світ!»</vt:lpstr>
      <vt:lpstr>Альберт Самуєль Анкер  “Роза і Берта Гуггер”,1883</vt:lpstr>
      <vt:lpstr>Герман Сігер  “Збір диких квітів”,1905</vt:lpstr>
      <vt:lpstr>Френк Райт Борділон  “Капелюх Джубілі”, 1887</vt:lpstr>
      <vt:lpstr>Марі Елізабет Луїза Віже Лебрен “Автопортрет в тюрбані з Джулі”, 1786</vt:lpstr>
      <vt:lpstr>Слайд 6</vt:lpstr>
      <vt:lpstr>Вільям Генрі Котон  “Мама і дитя”, 1911</vt:lpstr>
      <vt:lpstr>Пабло Пікассо  “Мати і дитя”, 1922</vt:lpstr>
      <vt:lpstr>Слайд 9</vt:lpstr>
      <vt:lpstr>Мелінда Баєрс  “У її люблячих руках ІІ”, 2011</vt:lpstr>
      <vt:lpstr>Джозеф Кларк  “Моя дорога матуся”, 1884</vt:lpstr>
      <vt:lpstr>Слайд 12</vt:lpstr>
      <vt:lpstr>Джеймс Піл  “Мадам Дюбок і її діти”, 1807</vt:lpstr>
      <vt:lpstr>Слайд 14</vt:lpstr>
      <vt:lpstr>Еміль Муньє  “Пробач матусю”,1887</vt:lpstr>
      <vt:lpstr>Георгос Іяковідіс       “Материнська прихильність”, 1884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«Матінко моя єдина, ти для мене – цілий світ!»</dc:title>
  <dc:creator>Admin</dc:creator>
  <cp:lastModifiedBy>Admin</cp:lastModifiedBy>
  <cp:revision>4</cp:revision>
  <dcterms:created xsi:type="dcterms:W3CDTF">2018-03-25T07:43:48Z</dcterms:created>
  <dcterms:modified xsi:type="dcterms:W3CDTF">2018-05-09T14:16:04Z</dcterms:modified>
</cp:coreProperties>
</file>