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92696"/>
            <a:ext cx="8229600" cy="2088232"/>
          </a:xfrm>
        </p:spPr>
        <p:txBody>
          <a:bodyPr>
            <a:normAutofit/>
          </a:bodyPr>
          <a:lstStyle/>
          <a:p>
            <a:r>
              <a:rPr lang="ru-RU" dirty="0" err="1" smtClean="0"/>
              <a:t>Презентац</a:t>
            </a:r>
            <a:r>
              <a:rPr lang="uk-UA" dirty="0" smtClean="0"/>
              <a:t>ія до класної години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356992"/>
            <a:ext cx="6400800" cy="2256656"/>
          </a:xfrm>
        </p:spPr>
        <p:txBody>
          <a:bodyPr>
            <a:normAutofit fontScale="25000" lnSpcReduction="20000"/>
          </a:bodyPr>
          <a:lstStyle/>
          <a:p>
            <a:r>
              <a:rPr lang="uk-UA" sz="16000" dirty="0" smtClean="0"/>
              <a:t>«Обираєш професію – обираєш долю»</a:t>
            </a:r>
          </a:p>
          <a:p>
            <a:endParaRPr lang="uk-UA" dirty="0"/>
          </a:p>
          <a:p>
            <a:endParaRPr lang="uk-UA" sz="11200" dirty="0" smtClean="0"/>
          </a:p>
          <a:p>
            <a:pPr algn="r"/>
            <a:r>
              <a:rPr lang="uk-UA" sz="11200" dirty="0" smtClean="0"/>
              <a:t>Склала класний керівник гр.№50</a:t>
            </a:r>
          </a:p>
          <a:p>
            <a:pPr algn="r"/>
            <a:r>
              <a:rPr lang="uk-UA" sz="11200" dirty="0" err="1" smtClean="0"/>
              <a:t>Нудельман</a:t>
            </a:r>
            <a:r>
              <a:rPr lang="uk-UA" sz="11200" dirty="0" smtClean="0"/>
              <a:t> Олена </a:t>
            </a:r>
            <a:r>
              <a:rPr lang="uk-UA" sz="11200" dirty="0" err="1" smtClean="0"/>
              <a:t>Марксівна</a:t>
            </a:r>
            <a:endParaRPr lang="ru-RU" sz="11200" dirty="0"/>
          </a:p>
        </p:txBody>
      </p:sp>
    </p:spTree>
    <p:extLst>
      <p:ext uri="{BB962C8B-B14F-4D97-AF65-F5344CB8AC3E}">
        <p14:creationId xmlns:p14="http://schemas.microsoft.com/office/powerpoint/2010/main" val="1117924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Дайте </a:t>
            </a:r>
            <a:r>
              <a:rPr lang="ru-RU" dirty="0" err="1"/>
              <a:t>відповідь</a:t>
            </a:r>
            <a:r>
              <a:rPr lang="ru-RU" dirty="0"/>
              <a:t> на 9 </a:t>
            </a:r>
            <a:r>
              <a:rPr lang="ru-RU" dirty="0" err="1"/>
              <a:t>питань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u-RU" dirty="0"/>
              <a:t>1.	Яке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професія</a:t>
            </a:r>
            <a:r>
              <a:rPr lang="ru-RU" dirty="0"/>
              <a:t> для </a:t>
            </a:r>
            <a:r>
              <a:rPr lang="ru-RU" dirty="0" err="1"/>
              <a:t>суспільства</a:t>
            </a:r>
            <a:r>
              <a:rPr lang="ru-RU" dirty="0"/>
              <a:t>?</a:t>
            </a:r>
          </a:p>
          <a:p>
            <a:pPr marL="137160" indent="0">
              <a:buNone/>
            </a:pPr>
            <a:r>
              <a:rPr lang="ru-RU" dirty="0"/>
              <a:t>2.	Яку </a:t>
            </a:r>
            <a:r>
              <a:rPr lang="ru-RU" dirty="0" err="1"/>
              <a:t>працю</a:t>
            </a:r>
            <a:r>
              <a:rPr lang="ru-RU" dirty="0"/>
              <a:t> – </a:t>
            </a:r>
            <a:r>
              <a:rPr lang="ru-RU" dirty="0" err="1"/>
              <a:t>автоматизовану</a:t>
            </a:r>
            <a:r>
              <a:rPr lang="ru-RU" dirty="0"/>
              <a:t>, </a:t>
            </a:r>
            <a:r>
              <a:rPr lang="ru-RU" dirty="0" err="1"/>
              <a:t>механізовану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ручну</a:t>
            </a:r>
            <a:r>
              <a:rPr lang="ru-RU" dirty="0"/>
              <a:t> в </a:t>
            </a:r>
            <a:r>
              <a:rPr lang="ru-RU" dirty="0" err="1"/>
              <a:t>ній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?</a:t>
            </a:r>
          </a:p>
          <a:p>
            <a:pPr marL="137160" indent="0">
              <a:buNone/>
            </a:pPr>
            <a:r>
              <a:rPr lang="ru-RU" dirty="0"/>
              <a:t>3.	</a:t>
            </a:r>
            <a:r>
              <a:rPr lang="ru-RU" dirty="0" err="1"/>
              <a:t>Назвіть</a:t>
            </a:r>
            <a:r>
              <a:rPr lang="ru-RU" dirty="0"/>
              <a:t> </a:t>
            </a:r>
            <a:r>
              <a:rPr lang="ru-RU" dirty="0" err="1"/>
              <a:t>об’єкт</a:t>
            </a:r>
            <a:r>
              <a:rPr lang="ru-RU" dirty="0"/>
              <a:t> </a:t>
            </a:r>
            <a:r>
              <a:rPr lang="ru-RU" dirty="0" err="1"/>
              <a:t>праці</a:t>
            </a:r>
            <a:r>
              <a:rPr lang="ru-RU" dirty="0"/>
              <a:t>, </a:t>
            </a:r>
            <a:r>
              <a:rPr lang="ru-RU" dirty="0" err="1"/>
              <a:t>кінцевий</a:t>
            </a:r>
            <a:r>
              <a:rPr lang="ru-RU" dirty="0"/>
              <a:t> результат </a:t>
            </a:r>
            <a:r>
              <a:rPr lang="ru-RU" dirty="0" err="1"/>
              <a:t>роботи</a:t>
            </a:r>
            <a:r>
              <a:rPr lang="ru-RU" dirty="0"/>
              <a:t>.</a:t>
            </a:r>
          </a:p>
          <a:p>
            <a:pPr marL="137160" indent="0">
              <a:buNone/>
            </a:pPr>
            <a:r>
              <a:rPr lang="ru-RU" dirty="0"/>
              <a:t>4.	Охарактеризуйте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, режим </a:t>
            </a:r>
            <a:r>
              <a:rPr lang="ru-RU" dirty="0" err="1"/>
              <a:t>праці</a:t>
            </a:r>
            <a:r>
              <a:rPr lang="ru-RU" dirty="0"/>
              <a:t>.</a:t>
            </a:r>
          </a:p>
          <a:p>
            <a:pPr marL="137160" indent="0">
              <a:buNone/>
            </a:pPr>
            <a:r>
              <a:rPr lang="ru-RU" dirty="0"/>
              <a:t>5.	</a:t>
            </a:r>
            <a:r>
              <a:rPr lang="ru-RU" dirty="0" err="1"/>
              <a:t>Назвіть</a:t>
            </a:r>
            <a:r>
              <a:rPr lang="ru-RU" dirty="0"/>
              <a:t> </a:t>
            </a:r>
            <a:r>
              <a:rPr lang="ru-RU" dirty="0" err="1"/>
              <a:t>приблизно</a:t>
            </a:r>
            <a:r>
              <a:rPr lang="ru-RU" dirty="0"/>
              <a:t> </a:t>
            </a:r>
            <a:r>
              <a:rPr lang="ru-RU" dirty="0" err="1"/>
              <a:t>заробітну</a:t>
            </a:r>
            <a:r>
              <a:rPr lang="ru-RU" dirty="0"/>
              <a:t> плату </a:t>
            </a:r>
            <a:r>
              <a:rPr lang="ru-RU" dirty="0" err="1"/>
              <a:t>фахівців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професії</a:t>
            </a:r>
            <a:r>
              <a:rPr lang="ru-RU" dirty="0"/>
              <a:t>.</a:t>
            </a:r>
          </a:p>
          <a:p>
            <a:pPr marL="137160" indent="0">
              <a:buNone/>
            </a:pPr>
            <a:r>
              <a:rPr lang="ru-RU" dirty="0"/>
              <a:t>6.	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навичок</a:t>
            </a:r>
            <a:r>
              <a:rPr lang="ru-RU" dirty="0"/>
              <a:t> </a:t>
            </a:r>
            <a:r>
              <a:rPr lang="ru-RU" dirty="0" err="1"/>
              <a:t>потребує</a:t>
            </a:r>
            <a:r>
              <a:rPr lang="ru-RU" dirty="0"/>
              <a:t> дана </a:t>
            </a:r>
            <a:r>
              <a:rPr lang="ru-RU" dirty="0" err="1"/>
              <a:t>професія</a:t>
            </a:r>
            <a:r>
              <a:rPr lang="ru-RU" dirty="0"/>
              <a:t>? (За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людина</a:t>
            </a: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err="1" smtClean="0"/>
              <a:t>отримує</a:t>
            </a:r>
            <a:r>
              <a:rPr lang="ru-RU" dirty="0" smtClean="0"/>
              <a:t> </a:t>
            </a:r>
            <a:r>
              <a:rPr lang="ru-RU" dirty="0" err="1"/>
              <a:t>гроші</a:t>
            </a:r>
            <a:r>
              <a:rPr lang="ru-RU" dirty="0"/>
              <a:t>?)</a:t>
            </a:r>
          </a:p>
          <a:p>
            <a:pPr marL="137160" indent="0">
              <a:buNone/>
            </a:pPr>
            <a:r>
              <a:rPr lang="ru-RU" dirty="0"/>
              <a:t>7.	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існують</a:t>
            </a:r>
            <a:r>
              <a:rPr lang="ru-RU" dirty="0"/>
              <a:t> до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професії</a:t>
            </a:r>
            <a:r>
              <a:rPr lang="ru-RU" dirty="0"/>
              <a:t> </a:t>
            </a:r>
            <a:r>
              <a:rPr lang="ru-RU" dirty="0" err="1"/>
              <a:t>медичні</a:t>
            </a:r>
            <a:r>
              <a:rPr lang="ru-RU" dirty="0"/>
              <a:t> </a:t>
            </a:r>
            <a:r>
              <a:rPr lang="ru-RU" dirty="0" err="1"/>
              <a:t>протипоказання</a:t>
            </a:r>
            <a:r>
              <a:rPr lang="ru-RU" dirty="0"/>
              <a:t>?</a:t>
            </a:r>
          </a:p>
          <a:p>
            <a:pPr marL="137160" indent="0">
              <a:buNone/>
            </a:pPr>
            <a:r>
              <a:rPr lang="ru-RU" dirty="0"/>
              <a:t>8.	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особисті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ru-RU" dirty="0"/>
              <a:t> повинен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представник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професії</a:t>
            </a:r>
            <a:r>
              <a:rPr lang="ru-RU" dirty="0"/>
              <a:t>?</a:t>
            </a:r>
          </a:p>
          <a:p>
            <a:pPr marL="137160" indent="0">
              <a:buNone/>
            </a:pPr>
            <a:r>
              <a:rPr lang="ru-RU" dirty="0"/>
              <a:t>9.	Де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отримати</a:t>
            </a:r>
            <a:r>
              <a:rPr lang="ru-RU" dirty="0"/>
              <a:t> </a:t>
            </a:r>
            <a:r>
              <a:rPr lang="ru-RU" dirty="0" err="1"/>
              <a:t>теоретичні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та </a:t>
            </a:r>
            <a:r>
              <a:rPr lang="ru-RU" dirty="0" err="1"/>
              <a:t>навички</a:t>
            </a:r>
            <a:r>
              <a:rPr lang="ru-RU" dirty="0"/>
              <a:t>, </a:t>
            </a:r>
            <a:r>
              <a:rPr lang="ru-RU" dirty="0" err="1"/>
              <a:t>досвід</a:t>
            </a:r>
            <a:r>
              <a:rPr lang="ru-RU" dirty="0"/>
              <a:t>?[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5671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Тестування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137160" indent="0">
              <a:buNone/>
            </a:pPr>
            <a:r>
              <a:rPr lang="ru-RU" dirty="0" smtClean="0"/>
              <a:t>1</a:t>
            </a:r>
            <a:r>
              <a:rPr lang="ru-RU" dirty="0"/>
              <a:t>.	</a:t>
            </a:r>
            <a:r>
              <a:rPr lang="ru-RU" dirty="0" err="1"/>
              <a:t>Новорічна</a:t>
            </a:r>
            <a:r>
              <a:rPr lang="ru-RU" dirty="0"/>
              <a:t> </a:t>
            </a:r>
            <a:r>
              <a:rPr lang="ru-RU" dirty="0" err="1"/>
              <a:t>ніч</a:t>
            </a:r>
            <a:r>
              <a:rPr lang="ru-RU" dirty="0"/>
              <a:t> для тебе – </a:t>
            </a:r>
            <a:r>
              <a:rPr lang="ru-RU" dirty="0" err="1"/>
              <a:t>кращий</a:t>
            </a:r>
            <a:r>
              <a:rPr lang="ru-RU" dirty="0"/>
              <a:t> час, </a:t>
            </a:r>
            <a:r>
              <a:rPr lang="ru-RU" dirty="0" err="1"/>
              <a:t>щоб</a:t>
            </a:r>
            <a:r>
              <a:rPr lang="ru-RU" dirty="0"/>
              <a:t>:</a:t>
            </a:r>
          </a:p>
          <a:p>
            <a:pPr marL="137160" indent="0">
              <a:buNone/>
            </a:pPr>
            <a:r>
              <a:rPr lang="ru-RU" dirty="0"/>
              <a:t>а) </a:t>
            </a:r>
            <a:r>
              <a:rPr lang="ru-RU" dirty="0" err="1"/>
              <a:t>виспатися</a:t>
            </a:r>
            <a:r>
              <a:rPr lang="ru-RU" dirty="0"/>
              <a:t>;</a:t>
            </a:r>
          </a:p>
          <a:p>
            <a:pPr marL="137160" indent="0">
              <a:buNone/>
            </a:pPr>
            <a:r>
              <a:rPr lang="ru-RU" dirty="0"/>
              <a:t>б) </a:t>
            </a:r>
            <a:r>
              <a:rPr lang="ru-RU" dirty="0" err="1"/>
              <a:t>подивитися</a:t>
            </a:r>
            <a:r>
              <a:rPr lang="ru-RU" dirty="0"/>
              <a:t> </a:t>
            </a:r>
            <a:r>
              <a:rPr lang="ru-RU" dirty="0" err="1"/>
              <a:t>телевізор</a:t>
            </a:r>
            <a:r>
              <a:rPr lang="ru-RU" dirty="0"/>
              <a:t> разом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сім’єю</a:t>
            </a:r>
            <a:r>
              <a:rPr lang="ru-RU" dirty="0"/>
              <a:t>;</a:t>
            </a:r>
          </a:p>
          <a:p>
            <a:pPr marL="137160" indent="0">
              <a:buNone/>
            </a:pPr>
            <a:r>
              <a:rPr lang="ru-RU" dirty="0"/>
              <a:t>в) </a:t>
            </a:r>
            <a:r>
              <a:rPr lang="ru-RU" dirty="0" err="1"/>
              <a:t>опинитися</a:t>
            </a:r>
            <a:r>
              <a:rPr lang="ru-RU" dirty="0"/>
              <a:t> в </a:t>
            </a:r>
            <a:r>
              <a:rPr lang="ru-RU" dirty="0" err="1"/>
              <a:t>колі</a:t>
            </a:r>
            <a:r>
              <a:rPr lang="ru-RU" dirty="0"/>
              <a:t> </a:t>
            </a:r>
            <a:r>
              <a:rPr lang="ru-RU" dirty="0" err="1"/>
              <a:t>друзів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8988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Тестування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dirty="0" smtClean="0"/>
              <a:t>2</a:t>
            </a:r>
            <a:r>
              <a:rPr lang="ru-RU" dirty="0"/>
              <a:t>.	З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подарунків</a:t>
            </a:r>
            <a:r>
              <a:rPr lang="ru-RU" dirty="0"/>
              <a:t> </a:t>
            </a:r>
            <a:r>
              <a:rPr lang="ru-RU" dirty="0" err="1"/>
              <a:t>ти</a:t>
            </a:r>
            <a:r>
              <a:rPr lang="ru-RU" dirty="0"/>
              <a:t> </a:t>
            </a:r>
            <a:r>
              <a:rPr lang="ru-RU" dirty="0" err="1"/>
              <a:t>вважав</a:t>
            </a:r>
            <a:r>
              <a:rPr lang="ru-RU" dirty="0"/>
              <a:t> за </a:t>
            </a:r>
            <a:r>
              <a:rPr lang="ru-RU" dirty="0" err="1"/>
              <a:t>краще</a:t>
            </a:r>
            <a:r>
              <a:rPr lang="ru-RU" dirty="0"/>
              <a:t> б:</a:t>
            </a:r>
          </a:p>
          <a:p>
            <a:pPr marL="137160" indent="0">
              <a:buNone/>
            </a:pPr>
            <a:r>
              <a:rPr lang="ru-RU" dirty="0"/>
              <a:t>а) </a:t>
            </a:r>
            <a:r>
              <a:rPr lang="ru-RU" dirty="0" err="1"/>
              <a:t>вудку</a:t>
            </a:r>
            <a:r>
              <a:rPr lang="ru-RU" dirty="0"/>
              <a:t>;</a:t>
            </a:r>
          </a:p>
          <a:p>
            <a:pPr marL="137160" indent="0">
              <a:buNone/>
            </a:pPr>
            <a:r>
              <a:rPr lang="ru-RU" dirty="0"/>
              <a:t>б) </a:t>
            </a:r>
            <a:r>
              <a:rPr lang="ru-RU" dirty="0" err="1"/>
              <a:t>ковзани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лижі</a:t>
            </a:r>
            <a:r>
              <a:rPr lang="ru-RU" dirty="0"/>
              <a:t>;</a:t>
            </a:r>
          </a:p>
          <a:p>
            <a:pPr marL="137160" indent="0">
              <a:buNone/>
            </a:pPr>
            <a:r>
              <a:rPr lang="ru-RU" dirty="0"/>
              <a:t>в) </a:t>
            </a:r>
            <a:r>
              <a:rPr lang="ru-RU" dirty="0" err="1"/>
              <a:t>турпутівку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квіток</a:t>
            </a:r>
            <a:r>
              <a:rPr lang="ru-RU" dirty="0"/>
              <a:t> на </a:t>
            </a:r>
            <a:r>
              <a:rPr lang="ru-RU" dirty="0" err="1"/>
              <a:t>цікаву</a:t>
            </a:r>
            <a:r>
              <a:rPr lang="ru-RU" dirty="0"/>
              <a:t> </a:t>
            </a:r>
            <a:r>
              <a:rPr lang="ru-RU" dirty="0" err="1"/>
              <a:t>виставу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358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Тестування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dirty="0" smtClean="0"/>
              <a:t>3</a:t>
            </a:r>
            <a:r>
              <a:rPr lang="ru-RU" dirty="0"/>
              <a:t>.	</a:t>
            </a:r>
            <a:r>
              <a:rPr lang="ru-RU" dirty="0" err="1" smtClean="0"/>
              <a:t>Вирушати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подорож</a:t>
            </a:r>
            <a:r>
              <a:rPr lang="ru-RU" dirty="0"/>
              <a:t> </a:t>
            </a:r>
            <a:r>
              <a:rPr lang="ru-RU" dirty="0" err="1"/>
              <a:t>краще</a:t>
            </a:r>
            <a:r>
              <a:rPr lang="ru-RU" dirty="0"/>
              <a:t> за все:</a:t>
            </a:r>
          </a:p>
          <a:p>
            <a:pPr marL="137160" indent="0">
              <a:buNone/>
            </a:pPr>
            <a:r>
              <a:rPr lang="ru-RU" dirty="0"/>
              <a:t>а) </a:t>
            </a:r>
            <a:r>
              <a:rPr lang="ru-RU" dirty="0" err="1"/>
              <a:t>самостійно</a:t>
            </a:r>
            <a:r>
              <a:rPr lang="ru-RU" dirty="0"/>
              <a:t>;</a:t>
            </a:r>
          </a:p>
          <a:p>
            <a:pPr marL="137160" indent="0">
              <a:buNone/>
            </a:pPr>
            <a:r>
              <a:rPr lang="ru-RU" dirty="0"/>
              <a:t>б) з </a:t>
            </a:r>
            <a:r>
              <a:rPr lang="ru-RU" dirty="0" err="1"/>
              <a:t>сім’єю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друзями</a:t>
            </a:r>
            <a:r>
              <a:rPr lang="ru-RU" dirty="0"/>
              <a:t>;</a:t>
            </a:r>
          </a:p>
          <a:p>
            <a:pPr marL="137160" indent="0">
              <a:buNone/>
            </a:pPr>
            <a:r>
              <a:rPr lang="ru-RU" dirty="0"/>
              <a:t>в) з </a:t>
            </a:r>
            <a:r>
              <a:rPr lang="ru-RU" dirty="0" err="1"/>
              <a:t>незнайомою</a:t>
            </a:r>
            <a:r>
              <a:rPr lang="ru-RU" dirty="0"/>
              <a:t> </a:t>
            </a:r>
            <a:r>
              <a:rPr lang="ru-RU" dirty="0" err="1"/>
              <a:t>компанією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знайти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друзів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918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Тестування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4</a:t>
            </a:r>
            <a:r>
              <a:rPr lang="ru-RU" dirty="0"/>
              <a:t>.	</a:t>
            </a:r>
            <a:r>
              <a:rPr lang="ru-RU" dirty="0" err="1"/>
              <a:t>Якби</a:t>
            </a:r>
            <a:r>
              <a:rPr lang="ru-RU" dirty="0"/>
              <a:t> </a:t>
            </a:r>
            <a:r>
              <a:rPr lang="ru-RU" dirty="0" err="1"/>
              <a:t>ти</a:t>
            </a:r>
            <a:r>
              <a:rPr lang="ru-RU" dirty="0"/>
              <a:t> </a:t>
            </a:r>
            <a:r>
              <a:rPr lang="ru-RU" dirty="0" err="1"/>
              <a:t>виявився</a:t>
            </a:r>
            <a:r>
              <a:rPr lang="ru-RU" dirty="0"/>
              <a:t> </a:t>
            </a:r>
            <a:r>
              <a:rPr lang="ru-RU" dirty="0" err="1"/>
              <a:t>наодинці</a:t>
            </a:r>
            <a:r>
              <a:rPr lang="ru-RU" dirty="0"/>
              <a:t> на </a:t>
            </a:r>
            <a:r>
              <a:rPr lang="ru-RU" dirty="0" err="1"/>
              <a:t>острові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 </a:t>
            </a:r>
            <a:r>
              <a:rPr lang="ru-RU" dirty="0" err="1"/>
              <a:t>лісі</a:t>
            </a:r>
            <a:r>
              <a:rPr lang="ru-RU" dirty="0"/>
              <a:t>, то:</a:t>
            </a:r>
          </a:p>
          <a:p>
            <a:pPr marL="137160" indent="0">
              <a:buNone/>
            </a:pPr>
            <a:r>
              <a:rPr lang="ru-RU" dirty="0"/>
              <a:t>а) </a:t>
            </a:r>
            <a:r>
              <a:rPr lang="ru-RU" dirty="0" err="1"/>
              <a:t>відчув</a:t>
            </a:r>
            <a:r>
              <a:rPr lang="ru-RU" dirty="0"/>
              <a:t> би </a:t>
            </a:r>
            <a:r>
              <a:rPr lang="ru-RU" dirty="0" err="1"/>
              <a:t>повну</a:t>
            </a:r>
            <a:r>
              <a:rPr lang="ru-RU" dirty="0"/>
              <a:t> свободу;</a:t>
            </a:r>
          </a:p>
          <a:p>
            <a:pPr marL="137160" indent="0">
              <a:buNone/>
            </a:pPr>
            <a:r>
              <a:rPr lang="ru-RU" dirty="0"/>
              <a:t>б) </a:t>
            </a:r>
            <a:r>
              <a:rPr lang="ru-RU" dirty="0" err="1"/>
              <a:t>пошукав</a:t>
            </a:r>
            <a:r>
              <a:rPr lang="ru-RU" dirty="0"/>
              <a:t> </a:t>
            </a:r>
            <a:r>
              <a:rPr lang="ru-RU" dirty="0" err="1"/>
              <a:t>вихід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зайняв</a:t>
            </a:r>
            <a:r>
              <a:rPr lang="ru-RU" dirty="0"/>
              <a:t> себе </a:t>
            </a:r>
            <a:r>
              <a:rPr lang="ru-RU" dirty="0" err="1"/>
              <a:t>якою-небудь</a:t>
            </a:r>
            <a:r>
              <a:rPr lang="ru-RU" dirty="0"/>
              <a:t> справою;</a:t>
            </a:r>
          </a:p>
          <a:p>
            <a:pPr marL="137160" indent="0">
              <a:buNone/>
            </a:pPr>
            <a:r>
              <a:rPr lang="ru-RU" dirty="0"/>
              <a:t>в) </a:t>
            </a:r>
            <a:r>
              <a:rPr lang="ru-RU" dirty="0" err="1"/>
              <a:t>відчув</a:t>
            </a:r>
            <a:r>
              <a:rPr lang="ru-RU" dirty="0"/>
              <a:t> би </a:t>
            </a:r>
            <a:r>
              <a:rPr lang="ru-RU" dirty="0" err="1"/>
              <a:t>тугу</a:t>
            </a:r>
            <a:r>
              <a:rPr lang="ru-RU" dirty="0"/>
              <a:t>, страх.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730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Тестування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/>
              <a:t>5.	У </a:t>
            </a:r>
            <a:r>
              <a:rPr lang="ru-RU" dirty="0" err="1"/>
              <a:t>свій</a:t>
            </a:r>
            <a:r>
              <a:rPr lang="ru-RU" dirty="0"/>
              <a:t> </a:t>
            </a:r>
            <a:r>
              <a:rPr lang="ru-RU" dirty="0" err="1"/>
              <a:t>вільний</a:t>
            </a:r>
            <a:r>
              <a:rPr lang="ru-RU" dirty="0"/>
              <a:t> час </a:t>
            </a:r>
            <a:r>
              <a:rPr lang="ru-RU" dirty="0" err="1"/>
              <a:t>ти</a:t>
            </a:r>
            <a:r>
              <a:rPr lang="ru-RU" dirty="0"/>
              <a:t> </a:t>
            </a:r>
            <a:r>
              <a:rPr lang="ru-RU" dirty="0" err="1"/>
              <a:t>любиш</a:t>
            </a:r>
            <a:r>
              <a:rPr lang="ru-RU" dirty="0"/>
              <a:t>:</a:t>
            </a:r>
          </a:p>
          <a:p>
            <a:pPr marL="137160" indent="0">
              <a:buNone/>
            </a:pPr>
            <a:r>
              <a:rPr lang="ru-RU" dirty="0"/>
              <a:t>а) </a:t>
            </a:r>
            <a:r>
              <a:rPr lang="ru-RU" dirty="0" err="1"/>
              <a:t>читати</a:t>
            </a:r>
            <a:r>
              <a:rPr lang="ru-RU" dirty="0"/>
              <a:t>, </a:t>
            </a:r>
            <a:r>
              <a:rPr lang="ru-RU" dirty="0" err="1"/>
              <a:t>відвідувати</a:t>
            </a:r>
            <a:r>
              <a:rPr lang="ru-RU" dirty="0"/>
              <a:t> </a:t>
            </a:r>
            <a:r>
              <a:rPr lang="ru-RU" dirty="0" err="1"/>
              <a:t>бібліотеку</a:t>
            </a:r>
            <a:r>
              <a:rPr lang="ru-RU" dirty="0"/>
              <a:t>, </a:t>
            </a:r>
            <a:r>
              <a:rPr lang="ru-RU" dirty="0" err="1"/>
              <a:t>шахову</a:t>
            </a:r>
            <a:r>
              <a:rPr lang="ru-RU" dirty="0"/>
              <a:t> </a:t>
            </a:r>
            <a:r>
              <a:rPr lang="ru-RU" dirty="0" err="1"/>
              <a:t>секцію</a:t>
            </a:r>
            <a:r>
              <a:rPr lang="ru-RU" dirty="0"/>
              <a:t>, зоопарк, </a:t>
            </a:r>
            <a:r>
              <a:rPr lang="ru-RU" dirty="0" err="1"/>
              <a:t>ліс</a:t>
            </a:r>
            <a:r>
              <a:rPr lang="ru-RU" dirty="0"/>
              <a:t>, </a:t>
            </a:r>
            <a:r>
              <a:rPr lang="ru-RU" dirty="0" err="1"/>
              <a:t>ловити</a:t>
            </a:r>
            <a:r>
              <a:rPr lang="ru-RU" dirty="0"/>
              <a:t>   </a:t>
            </a:r>
            <a:r>
              <a:rPr lang="ru-RU" dirty="0" err="1"/>
              <a:t>рибу</a:t>
            </a:r>
            <a:r>
              <a:rPr lang="ru-RU" dirty="0"/>
              <a:t>, </a:t>
            </a:r>
            <a:r>
              <a:rPr lang="ru-RU" dirty="0" err="1"/>
              <a:t>мріяти</a:t>
            </a:r>
            <a:r>
              <a:rPr lang="ru-RU" dirty="0"/>
              <a:t>;</a:t>
            </a:r>
          </a:p>
          <a:p>
            <a:pPr marL="137160" indent="0">
              <a:buNone/>
            </a:pPr>
            <a:r>
              <a:rPr lang="ru-RU" dirty="0"/>
              <a:t>б) </a:t>
            </a:r>
            <a:r>
              <a:rPr lang="ru-RU" dirty="0" err="1"/>
              <a:t>малювати</a:t>
            </a:r>
            <a:r>
              <a:rPr lang="ru-RU" dirty="0"/>
              <a:t>, </a:t>
            </a:r>
            <a:r>
              <a:rPr lang="ru-RU" dirty="0" err="1"/>
              <a:t>читати</a:t>
            </a:r>
            <a:r>
              <a:rPr lang="ru-RU" dirty="0"/>
              <a:t>, </a:t>
            </a:r>
            <a:r>
              <a:rPr lang="ru-RU" dirty="0" err="1"/>
              <a:t>займатися</a:t>
            </a:r>
            <a:r>
              <a:rPr lang="ru-RU" dirty="0"/>
              <a:t> спортом, </a:t>
            </a:r>
            <a:r>
              <a:rPr lang="ru-RU" dirty="0" err="1"/>
              <a:t>музикою</a:t>
            </a:r>
            <a:r>
              <a:rPr lang="ru-RU" dirty="0"/>
              <a:t>, </a:t>
            </a:r>
            <a:r>
              <a:rPr lang="ru-RU" dirty="0" err="1"/>
              <a:t>ходити</a:t>
            </a:r>
            <a:r>
              <a:rPr lang="ru-RU" dirty="0"/>
              <a:t> в походи, </a:t>
            </a:r>
            <a:r>
              <a:rPr lang="ru-RU" dirty="0" err="1"/>
              <a:t>розмовляти</a:t>
            </a:r>
            <a:r>
              <a:rPr lang="ru-RU" dirty="0"/>
              <a:t> по телефону, </a:t>
            </a:r>
            <a:r>
              <a:rPr lang="ru-RU" dirty="0" err="1"/>
              <a:t>дивитися</a:t>
            </a:r>
            <a:r>
              <a:rPr lang="ru-RU" dirty="0"/>
              <a:t> </a:t>
            </a:r>
            <a:r>
              <a:rPr lang="ru-RU" dirty="0" err="1"/>
              <a:t>телевізор</a:t>
            </a:r>
            <a:r>
              <a:rPr lang="ru-RU" dirty="0"/>
              <a:t>;</a:t>
            </a:r>
          </a:p>
          <a:p>
            <a:pPr marL="137160" indent="0">
              <a:buNone/>
            </a:pPr>
            <a:r>
              <a:rPr lang="ru-RU" dirty="0"/>
              <a:t>в) </a:t>
            </a:r>
            <a:r>
              <a:rPr lang="ru-RU" dirty="0" err="1"/>
              <a:t>займатися</a:t>
            </a:r>
            <a:r>
              <a:rPr lang="ru-RU" dirty="0"/>
              <a:t> спортом, </a:t>
            </a:r>
            <a:r>
              <a:rPr lang="ru-RU" dirty="0" err="1"/>
              <a:t>танцями</a:t>
            </a:r>
            <a:r>
              <a:rPr lang="ru-RU" dirty="0"/>
              <a:t>, </a:t>
            </a:r>
            <a:r>
              <a:rPr lang="ru-RU" dirty="0" err="1"/>
              <a:t>грати</a:t>
            </a:r>
            <a:r>
              <a:rPr lang="ru-RU" dirty="0"/>
              <a:t> в </a:t>
            </a:r>
            <a:r>
              <a:rPr lang="ru-RU" dirty="0" err="1"/>
              <a:t>ансамблі</a:t>
            </a:r>
            <a:r>
              <a:rPr lang="ru-RU" dirty="0"/>
              <a:t>, </a:t>
            </a:r>
            <a:r>
              <a:rPr lang="ru-RU" dirty="0" err="1"/>
              <a:t>співати</a:t>
            </a:r>
            <a:r>
              <a:rPr lang="ru-RU" dirty="0"/>
              <a:t> в </a:t>
            </a:r>
            <a:r>
              <a:rPr lang="ru-RU" dirty="0" err="1"/>
              <a:t>хорі</a:t>
            </a:r>
            <a:r>
              <a:rPr lang="ru-RU" dirty="0"/>
              <a:t>, </a:t>
            </a:r>
            <a:r>
              <a:rPr lang="ru-RU" dirty="0" err="1"/>
              <a:t>брати</a:t>
            </a:r>
            <a:r>
              <a:rPr lang="ru-RU" dirty="0"/>
              <a:t> участь у спектаклях і концертах, </a:t>
            </a:r>
            <a:r>
              <a:rPr lang="ru-RU" dirty="0" err="1"/>
              <a:t>подорожувати</a:t>
            </a:r>
            <a:r>
              <a:rPr lang="ru-RU" dirty="0"/>
              <a:t> з </a:t>
            </a:r>
            <a:r>
              <a:rPr lang="ru-RU" dirty="0" err="1"/>
              <a:t>друзями</a:t>
            </a:r>
            <a:r>
              <a:rPr lang="ru-RU" dirty="0"/>
              <a:t>, </a:t>
            </a:r>
            <a:r>
              <a:rPr lang="ru-RU" dirty="0" err="1"/>
              <a:t>ходити</a:t>
            </a:r>
            <a:r>
              <a:rPr lang="ru-RU" dirty="0"/>
              <a:t> з </a:t>
            </a:r>
            <a:r>
              <a:rPr lang="ru-RU" dirty="0" err="1"/>
              <a:t>компанією</a:t>
            </a:r>
            <a:r>
              <a:rPr lang="ru-RU" dirty="0"/>
              <a:t> в </a:t>
            </a:r>
            <a:r>
              <a:rPr lang="ru-RU" dirty="0" err="1"/>
              <a:t>кіно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083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 </a:t>
            </a:r>
            <a:r>
              <a:rPr lang="ru-RU" dirty="0" err="1"/>
              <a:t>зустрічі</a:t>
            </a:r>
            <a:r>
              <a:rPr lang="ru-RU" dirty="0"/>
              <a:t> в ОПЛМТ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6803214" cy="385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639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282154"/>
          </a:xfrm>
        </p:spPr>
        <p:txBody>
          <a:bodyPr>
            <a:noAutofit/>
          </a:bodyPr>
          <a:lstStyle/>
          <a:p>
            <a:r>
              <a:rPr lang="uk-UA" sz="3200" dirty="0" smtClean="0"/>
              <a:t>І курс, група № 50 </a:t>
            </a:r>
            <a:r>
              <a:rPr lang="uk-UA" sz="3200" dirty="0" smtClean="0">
                <a:effectLst/>
              </a:rPr>
              <a:t>«</a:t>
            </a:r>
            <a:r>
              <a:rPr lang="uk-UA" sz="3200" dirty="0">
                <a:effectLst/>
              </a:rPr>
              <a:t>Електромонтер з ремонту та обслуговування електроустаткування»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427" y="1989138"/>
            <a:ext cx="6497146" cy="4319587"/>
          </a:xfrm>
        </p:spPr>
      </p:pic>
    </p:spTree>
    <p:extLst>
      <p:ext uri="{BB962C8B-B14F-4D97-AF65-F5344CB8AC3E}">
        <p14:creationId xmlns:p14="http://schemas.microsoft.com/office/powerpoint/2010/main" val="2955850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effectLst/>
              </a:rPr>
              <a:t>формула вибору професії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383318"/>
            <a:ext cx="5257378" cy="4540463"/>
          </a:xfrm>
        </p:spPr>
      </p:pic>
    </p:spTree>
    <p:extLst>
      <p:ext uri="{BB962C8B-B14F-4D97-AF65-F5344CB8AC3E}">
        <p14:creationId xmlns:p14="http://schemas.microsoft.com/office/powerpoint/2010/main" val="3332472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8640"/>
            <a:ext cx="8091520" cy="6317496"/>
          </a:xfrm>
        </p:spPr>
      </p:pic>
    </p:spTree>
    <p:extLst>
      <p:ext uri="{BB962C8B-B14F-4D97-AF65-F5344CB8AC3E}">
        <p14:creationId xmlns:p14="http://schemas.microsoft.com/office/powerpoint/2010/main" val="2487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 smtClean="0"/>
              <a:t>типів</a:t>
            </a:r>
            <a:r>
              <a:rPr lang="ru-RU" dirty="0" smtClean="0"/>
              <a:t> </a:t>
            </a:r>
            <a:r>
              <a:rPr lang="ru-RU" dirty="0" err="1" smtClean="0"/>
              <a:t>професій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dirty="0"/>
              <a:t>	Людина – природа. </a:t>
            </a:r>
            <a:r>
              <a:rPr lang="ru-RU" dirty="0" err="1"/>
              <a:t>Цей</a:t>
            </a:r>
            <a:r>
              <a:rPr lang="ru-RU" dirty="0"/>
              <a:t> тип </a:t>
            </a:r>
            <a:r>
              <a:rPr lang="ru-RU" dirty="0" err="1"/>
              <a:t>об’єднує</a:t>
            </a:r>
            <a:r>
              <a:rPr lang="ru-RU" dirty="0"/>
              <a:t> </a:t>
            </a:r>
            <a:r>
              <a:rPr lang="ru-RU" dirty="0" err="1"/>
              <a:t>професії</a:t>
            </a:r>
            <a:r>
              <a:rPr lang="ru-RU" dirty="0"/>
              <a:t>, </a:t>
            </a:r>
            <a:r>
              <a:rPr lang="ru-RU" dirty="0" err="1"/>
              <a:t>представники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справу з </a:t>
            </a:r>
            <a:r>
              <a:rPr lang="ru-RU" dirty="0" err="1"/>
              <a:t>об’єктами</a:t>
            </a:r>
            <a:r>
              <a:rPr lang="ru-RU" dirty="0"/>
              <a:t>, </a:t>
            </a:r>
            <a:r>
              <a:rPr lang="ru-RU" dirty="0" err="1"/>
              <a:t>явищами</a:t>
            </a:r>
            <a:r>
              <a:rPr lang="ru-RU" dirty="0"/>
              <a:t> і </a:t>
            </a:r>
            <a:r>
              <a:rPr lang="ru-RU" dirty="0" err="1"/>
              <a:t>процесами</a:t>
            </a:r>
            <a:r>
              <a:rPr lang="ru-RU" dirty="0"/>
              <a:t> </a:t>
            </a:r>
            <a:r>
              <a:rPr lang="ru-RU" dirty="0" err="1"/>
              <a:t>живої</a:t>
            </a:r>
            <a:r>
              <a:rPr lang="ru-RU" dirty="0"/>
              <a:t> і </a:t>
            </a:r>
            <a:r>
              <a:rPr lang="ru-RU" dirty="0" err="1"/>
              <a:t>неживої</a:t>
            </a:r>
            <a:r>
              <a:rPr lang="ru-RU" dirty="0"/>
              <a:t> </a:t>
            </a:r>
            <a:r>
              <a:rPr lang="ru-RU" dirty="0" err="1"/>
              <a:t>природи</a:t>
            </a:r>
            <a:r>
              <a:rPr lang="ru-RU" dirty="0"/>
              <a:t>. До </a:t>
            </a:r>
            <a:r>
              <a:rPr lang="ru-RU" dirty="0" err="1"/>
              <a:t>неї</a:t>
            </a:r>
            <a:r>
              <a:rPr lang="ru-RU" dirty="0"/>
              <a:t> належать ветеринар, агроном, </a:t>
            </a:r>
            <a:r>
              <a:rPr lang="ru-RU" dirty="0" err="1"/>
              <a:t>гідролог</a:t>
            </a:r>
            <a:r>
              <a:rPr lang="ru-RU" dirty="0"/>
              <a:t>, </a:t>
            </a:r>
            <a:r>
              <a:rPr lang="ru-RU" dirty="0" err="1"/>
              <a:t>вівчар</a:t>
            </a:r>
            <a:r>
              <a:rPr lang="ru-RU" dirty="0"/>
              <a:t>. Для них </a:t>
            </a:r>
            <a:r>
              <a:rPr lang="ru-RU" dirty="0" err="1"/>
              <a:t>характерний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предмет </a:t>
            </a:r>
            <a:r>
              <a:rPr lang="ru-RU" dirty="0" err="1"/>
              <a:t>праці</a:t>
            </a:r>
            <a:r>
              <a:rPr lang="ru-RU" dirty="0"/>
              <a:t> – </a:t>
            </a:r>
            <a:r>
              <a:rPr lang="ru-RU" dirty="0" err="1"/>
              <a:t>тварини</a:t>
            </a:r>
            <a:r>
              <a:rPr lang="ru-RU" dirty="0"/>
              <a:t> і </a:t>
            </a:r>
            <a:r>
              <a:rPr lang="ru-RU" dirty="0" err="1"/>
              <a:t>рослини</a:t>
            </a:r>
            <a:r>
              <a:rPr lang="ru-RU" dirty="0"/>
              <a:t>, земля, </a:t>
            </a:r>
            <a:r>
              <a:rPr lang="ru-RU" dirty="0" err="1"/>
              <a:t>природне</a:t>
            </a:r>
            <a:r>
              <a:rPr lang="ru-RU" dirty="0"/>
              <a:t> </a:t>
            </a:r>
            <a:r>
              <a:rPr lang="ru-RU" dirty="0" err="1"/>
              <a:t>середовище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4966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типів</a:t>
            </a:r>
            <a:r>
              <a:rPr lang="ru-RU" dirty="0"/>
              <a:t> </a:t>
            </a:r>
            <a:r>
              <a:rPr lang="ru-RU" dirty="0" err="1"/>
              <a:t>професій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dirty="0"/>
              <a:t>	Людина – </a:t>
            </a:r>
            <a:r>
              <a:rPr lang="ru-RU" dirty="0" err="1"/>
              <a:t>техніка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пілоти</a:t>
            </a:r>
            <a:r>
              <a:rPr lang="ru-RU" dirty="0"/>
              <a:t>, </a:t>
            </a:r>
            <a:r>
              <a:rPr lang="ru-RU" dirty="0" err="1"/>
              <a:t>водії</a:t>
            </a:r>
            <a:r>
              <a:rPr lang="ru-RU" dirty="0"/>
              <a:t>, </a:t>
            </a:r>
            <a:r>
              <a:rPr lang="ru-RU" dirty="0" err="1"/>
              <a:t>матроси</a:t>
            </a:r>
            <a:r>
              <a:rPr lang="ru-RU" dirty="0"/>
              <a:t>, </a:t>
            </a:r>
            <a:r>
              <a:rPr lang="ru-RU" dirty="0" err="1"/>
              <a:t>інженери</a:t>
            </a:r>
            <a:r>
              <a:rPr lang="ru-RU" dirty="0"/>
              <a:t>, </a:t>
            </a:r>
            <a:r>
              <a:rPr lang="ru-RU" dirty="0" err="1"/>
              <a:t>електромонтери</a:t>
            </a:r>
            <a:r>
              <a:rPr lang="ru-RU" dirty="0"/>
              <a:t>, </a:t>
            </a:r>
            <a:r>
              <a:rPr lang="ru-RU" dirty="0" err="1"/>
              <a:t>слюсарі</a:t>
            </a:r>
            <a:r>
              <a:rPr lang="ru-RU" dirty="0"/>
              <a:t> і так </a:t>
            </a:r>
            <a:r>
              <a:rPr lang="ru-RU" dirty="0" err="1"/>
              <a:t>далі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створюють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технічні</a:t>
            </a:r>
            <a:r>
              <a:rPr lang="ru-RU" dirty="0"/>
              <a:t> </a:t>
            </a:r>
            <a:r>
              <a:rPr lang="ru-RU" dirty="0" err="1"/>
              <a:t>пристрої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8050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типів</a:t>
            </a:r>
            <a:r>
              <a:rPr lang="ru-RU" dirty="0"/>
              <a:t> </a:t>
            </a:r>
            <a:r>
              <a:rPr lang="ru-RU" dirty="0" err="1"/>
              <a:t>професій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137160" indent="0">
              <a:buNone/>
            </a:pPr>
            <a:r>
              <a:rPr lang="ru-RU" dirty="0" smtClean="0"/>
              <a:t>Людина </a:t>
            </a:r>
            <a:r>
              <a:rPr lang="ru-RU" dirty="0"/>
              <a:t>– </a:t>
            </a:r>
            <a:r>
              <a:rPr lang="ru-RU" dirty="0" err="1"/>
              <a:t>людина</a:t>
            </a:r>
            <a:r>
              <a:rPr lang="ru-RU" dirty="0"/>
              <a:t>. Тут для </a:t>
            </a:r>
            <a:r>
              <a:rPr lang="ru-RU" dirty="0" err="1"/>
              <a:t>фахівця</a:t>
            </a:r>
            <a:r>
              <a:rPr lang="ru-RU" dirty="0"/>
              <a:t> предметом </a:t>
            </a:r>
            <a:r>
              <a:rPr lang="ru-RU" dirty="0" err="1"/>
              <a:t>праці</a:t>
            </a:r>
            <a:r>
              <a:rPr lang="ru-RU" dirty="0"/>
              <a:t> є </a:t>
            </a:r>
            <a:r>
              <a:rPr lang="ru-RU" dirty="0" err="1"/>
              <a:t>інша</a:t>
            </a:r>
            <a:r>
              <a:rPr lang="ru-RU" dirty="0"/>
              <a:t> </a:t>
            </a:r>
            <a:r>
              <a:rPr lang="ru-RU" dirty="0" err="1"/>
              <a:t>людина</a:t>
            </a:r>
            <a:r>
              <a:rPr lang="ru-RU" dirty="0"/>
              <a:t>, а характерною </a:t>
            </a:r>
            <a:r>
              <a:rPr lang="ru-RU" dirty="0" err="1"/>
              <a:t>рисою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– </a:t>
            </a:r>
            <a:r>
              <a:rPr lang="ru-RU" dirty="0" err="1"/>
              <a:t>необхідність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на </a:t>
            </a:r>
            <a:r>
              <a:rPr lang="ru-RU" dirty="0" err="1"/>
              <a:t>інших</a:t>
            </a:r>
            <a:r>
              <a:rPr lang="ru-RU" dirty="0"/>
              <a:t> людей. До такого типу </a:t>
            </a:r>
            <a:r>
              <a:rPr lang="ru-RU" dirty="0" err="1"/>
              <a:t>професій</a:t>
            </a:r>
            <a:r>
              <a:rPr lang="ru-RU" dirty="0"/>
              <a:t> належать учитель, </a:t>
            </a:r>
            <a:r>
              <a:rPr lang="ru-RU" dirty="0" err="1"/>
              <a:t>лікар</a:t>
            </a:r>
            <a:r>
              <a:rPr lang="ru-RU" dirty="0"/>
              <a:t>, </a:t>
            </a:r>
            <a:r>
              <a:rPr lang="ru-RU" dirty="0" err="1"/>
              <a:t>журналіст</a:t>
            </a:r>
            <a:r>
              <a:rPr lang="ru-RU" dirty="0"/>
              <a:t>, </a:t>
            </a:r>
            <a:r>
              <a:rPr lang="ru-RU" dirty="0" err="1"/>
              <a:t>продавець</a:t>
            </a:r>
            <a:r>
              <a:rPr lang="ru-RU" dirty="0"/>
              <a:t>, промоутер, менеджер.</a:t>
            </a:r>
          </a:p>
        </p:txBody>
      </p:sp>
    </p:spTree>
    <p:extLst>
      <p:ext uri="{BB962C8B-B14F-4D97-AF65-F5344CB8AC3E}">
        <p14:creationId xmlns:p14="http://schemas.microsoft.com/office/powerpoint/2010/main" val="3972445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типів</a:t>
            </a:r>
            <a:r>
              <a:rPr lang="ru-RU" dirty="0"/>
              <a:t> </a:t>
            </a:r>
            <a:r>
              <a:rPr lang="ru-RU" dirty="0" err="1"/>
              <a:t>професій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dirty="0"/>
              <a:t>	Людина – </a:t>
            </a:r>
            <a:r>
              <a:rPr lang="ru-RU" dirty="0" err="1"/>
              <a:t>знакова</a:t>
            </a:r>
            <a:r>
              <a:rPr lang="ru-RU" dirty="0"/>
              <a:t> система. Люди,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вибрали</a:t>
            </a:r>
            <a:r>
              <a:rPr lang="ru-RU" dirty="0"/>
              <a:t> </a:t>
            </a:r>
            <a:r>
              <a:rPr lang="ru-RU" dirty="0" err="1"/>
              <a:t>цей</a:t>
            </a:r>
            <a:r>
              <a:rPr lang="ru-RU" dirty="0"/>
              <a:t> тип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вміти</a:t>
            </a:r>
            <a:r>
              <a:rPr lang="ru-RU" dirty="0"/>
              <a:t> </a:t>
            </a:r>
            <a:r>
              <a:rPr lang="ru-RU" dirty="0" err="1"/>
              <a:t>оперувати</a:t>
            </a:r>
            <a:r>
              <a:rPr lang="ru-RU" dirty="0"/>
              <a:t> </a:t>
            </a:r>
            <a:r>
              <a:rPr lang="ru-RU" dirty="0" err="1"/>
              <a:t>абстрактними</a:t>
            </a:r>
            <a:r>
              <a:rPr lang="ru-RU" dirty="0"/>
              <a:t> </a:t>
            </a:r>
            <a:r>
              <a:rPr lang="ru-RU" dirty="0" err="1"/>
              <a:t>поняттями</a:t>
            </a:r>
            <a:r>
              <a:rPr lang="ru-RU" dirty="0"/>
              <a:t>, </a:t>
            </a:r>
            <a:r>
              <a:rPr lang="ru-RU" dirty="0" err="1"/>
              <a:t>мати</a:t>
            </a:r>
            <a:r>
              <a:rPr lang="ru-RU" dirty="0"/>
              <a:t> широкий </a:t>
            </a:r>
            <a:r>
              <a:rPr lang="ru-RU" dirty="0" err="1"/>
              <a:t>кругозір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бухгалтери</a:t>
            </a:r>
            <a:r>
              <a:rPr lang="ru-RU" dirty="0"/>
              <a:t>, </a:t>
            </a:r>
            <a:r>
              <a:rPr lang="ru-RU" dirty="0" err="1"/>
              <a:t>учені</a:t>
            </a:r>
            <a:r>
              <a:rPr lang="ru-RU" dirty="0"/>
              <a:t>, </a:t>
            </a:r>
            <a:r>
              <a:rPr lang="ru-RU" dirty="0" err="1"/>
              <a:t>оператори</a:t>
            </a:r>
            <a:r>
              <a:rPr lang="ru-RU" dirty="0"/>
              <a:t> ЕОМ, люди,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працюють</a:t>
            </a:r>
            <a:r>
              <a:rPr lang="ru-RU" dirty="0"/>
              <a:t> у </a:t>
            </a:r>
            <a:r>
              <a:rPr lang="ru-RU" dirty="0" err="1"/>
              <a:t>лабораторіях</a:t>
            </a:r>
            <a:r>
              <a:rPr lang="ru-RU" dirty="0"/>
              <a:t>, </a:t>
            </a:r>
            <a:r>
              <a:rPr lang="ru-RU" dirty="0" err="1"/>
              <a:t>наукових</a:t>
            </a:r>
            <a:r>
              <a:rPr lang="ru-RU" dirty="0"/>
              <a:t> центрах.</a:t>
            </a:r>
          </a:p>
        </p:txBody>
      </p:sp>
    </p:spTree>
    <p:extLst>
      <p:ext uri="{BB962C8B-B14F-4D97-AF65-F5344CB8AC3E}">
        <p14:creationId xmlns:p14="http://schemas.microsoft.com/office/powerpoint/2010/main" val="97810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типів</a:t>
            </a:r>
            <a:r>
              <a:rPr lang="ru-RU" dirty="0"/>
              <a:t> </a:t>
            </a:r>
            <a:r>
              <a:rPr lang="ru-RU" dirty="0" err="1"/>
              <a:t>професій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dirty="0"/>
              <a:t>	Людина – </a:t>
            </a:r>
            <a:r>
              <a:rPr lang="ru-RU" dirty="0" err="1"/>
              <a:t>художній</a:t>
            </a:r>
            <a:r>
              <a:rPr lang="ru-RU" dirty="0"/>
              <a:t> образ. Людей </a:t>
            </a:r>
            <a:r>
              <a:rPr lang="ru-RU" dirty="0" err="1"/>
              <a:t>цього</a:t>
            </a:r>
            <a:r>
              <a:rPr lang="ru-RU" dirty="0"/>
              <a:t> типу </a:t>
            </a:r>
            <a:r>
              <a:rPr lang="ru-RU" dirty="0" err="1"/>
              <a:t>відрізняє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живого образного </a:t>
            </a:r>
            <a:r>
              <a:rPr lang="ru-RU" dirty="0" err="1"/>
              <a:t>мислення</a:t>
            </a:r>
            <a:r>
              <a:rPr lang="ru-RU" dirty="0"/>
              <a:t>, </a:t>
            </a:r>
            <a:r>
              <a:rPr lang="ru-RU" dirty="0" err="1"/>
              <a:t>художня</a:t>
            </a:r>
            <a:r>
              <a:rPr lang="ru-RU" dirty="0"/>
              <a:t> </a:t>
            </a:r>
            <a:r>
              <a:rPr lang="ru-RU" dirty="0" err="1"/>
              <a:t>фантазія</a:t>
            </a:r>
            <a:r>
              <a:rPr lang="ru-RU" dirty="0"/>
              <a:t>, талант </a:t>
            </a:r>
          </a:p>
        </p:txBody>
      </p:sp>
    </p:spTree>
    <p:extLst>
      <p:ext uri="{BB962C8B-B14F-4D97-AF65-F5344CB8AC3E}">
        <p14:creationId xmlns:p14="http://schemas.microsoft.com/office/powerpoint/2010/main" val="792196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</TotalTime>
  <Words>126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Презентація до класної години</vt:lpstr>
      <vt:lpstr>І курс, група № 50 «Електромонтер з ремонту та обслуговування електроустаткування»</vt:lpstr>
      <vt:lpstr>формула вибору професії</vt:lpstr>
      <vt:lpstr>Презентация PowerPoint</vt:lpstr>
      <vt:lpstr>5 основних типів професій</vt:lpstr>
      <vt:lpstr>5 основних типів професій</vt:lpstr>
      <vt:lpstr>5 основних типів професій</vt:lpstr>
      <vt:lpstr>5 основних типів професій</vt:lpstr>
      <vt:lpstr>5 основних типів професій</vt:lpstr>
      <vt:lpstr>Дайте відповідь на 9 питань </vt:lpstr>
      <vt:lpstr>Тестування </vt:lpstr>
      <vt:lpstr>Тестування </vt:lpstr>
      <vt:lpstr>Тестування</vt:lpstr>
      <vt:lpstr>Тестування</vt:lpstr>
      <vt:lpstr>Тестування</vt:lpstr>
      <vt:lpstr>До зустрічі в ОПЛМТ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до класної години</dc:title>
  <dc:creator>user</dc:creator>
  <cp:lastModifiedBy>user</cp:lastModifiedBy>
  <cp:revision>8</cp:revision>
  <dcterms:created xsi:type="dcterms:W3CDTF">2018-02-10T14:43:09Z</dcterms:created>
  <dcterms:modified xsi:type="dcterms:W3CDTF">2018-02-13T21:17:22Z</dcterms:modified>
</cp:coreProperties>
</file>