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77" r:id="rId4"/>
    <p:sldId id="278" r:id="rId5"/>
    <p:sldId id="279" r:id="rId6"/>
    <p:sldId id="283" r:id="rId7"/>
    <p:sldId id="284" r:id="rId8"/>
    <p:sldId id="287" r:id="rId9"/>
    <p:sldId id="263" r:id="rId10"/>
    <p:sldId id="28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9" autoAdjust="0"/>
    <p:restoredTop sz="94660"/>
  </p:normalViewPr>
  <p:slideViewPr>
    <p:cSldViewPr>
      <p:cViewPr varScale="1">
        <p:scale>
          <a:sx n="107" d="100"/>
          <a:sy n="107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43F0B-1BEF-4647-A149-6A2AD5D8F5A0}" type="datetimeFigureOut">
              <a:rPr lang="ru-RU" smtClean="0"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FBFB6-A11C-44B2-ACD9-5E261B0F8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16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FBFB6-A11C-44B2-ACD9-5E261B0F878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089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21E98-FAB1-4A59-B878-79F0E5299D31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3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ECB31-8FCC-4F4F-858B-EEE82B72A9D8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83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92EFE-B1F4-4796-8470-64CDB8377258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30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CBAB-F2DF-4B03-9BEB-4A64B265029F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99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9BC04-926F-441B-850F-2CA0EB1A063F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53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3FEC8-08D9-4323-BC02-C7ABE65F8523}" type="datetime1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30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467AB-E632-45A0-932D-5578C3B7CF87}" type="datetime1">
              <a:rPr lang="ru-RU" smtClean="0"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22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10C72-BAA7-49A7-AC35-2E1BC4FD7A25}" type="datetime1">
              <a:rPr lang="ru-RU" smtClean="0"/>
              <a:t>20.11.2013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55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7E118-0AE8-433E-9B2A-34D338FF9642}" type="datetime1">
              <a:rPr lang="ru-RU" smtClean="0"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5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A1C1E-7FFA-44CF-A8DB-3E221DCC31AA}" type="datetime1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0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11D74-82AB-45BD-9352-2D6D573E9365}" type="datetime1">
              <a:rPr lang="ru-RU" smtClean="0"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60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67BB6-BB70-4A08-98AB-7CF2B11DEF27}" type="datetime1">
              <a:rPr lang="ru-RU" smtClean="0"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61F94-71A8-4EDB-AFDE-D60062956E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01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6.wdp"/><Relationship Id="rId7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microsoft.com/office/2007/relationships/hdphoto" Target="../media/hdphoto5.wdp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5.wdp"/><Relationship Id="rId7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5.wdp"/><Relationship Id="rId7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7.jpeg"/><Relationship Id="rId5" Type="http://schemas.openxmlformats.org/officeDocument/2006/relationships/image" Target="../media/image9.png"/><Relationship Id="rId10" Type="http://schemas.openxmlformats.org/officeDocument/2006/relationships/image" Target="../media/image16.jpeg"/><Relationship Id="rId4" Type="http://schemas.openxmlformats.org/officeDocument/2006/relationships/image" Target="../media/image2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5.wdp"/><Relationship Id="rId7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21.png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5.wdp"/><Relationship Id="rId7" Type="http://schemas.openxmlformats.org/officeDocument/2006/relationships/image" Target="../media/image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5.wdp"/><Relationship Id="rId7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5.png"/><Relationship Id="rId4" Type="http://schemas.openxmlformats.org/officeDocument/2006/relationships/image" Target="../media/image2.png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microsoft.com/office/2007/relationships/hdphoto" Target="../media/hdphoto1.wdp"/><Relationship Id="rId12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2.png"/><Relationship Id="rId10" Type="http://schemas.openxmlformats.org/officeDocument/2006/relationships/image" Target="../media/image29.gif"/><Relationship Id="rId4" Type="http://schemas.microsoft.com/office/2007/relationships/hdphoto" Target="../media/hdphoto5.wdp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microsoft.com/office/2007/relationships/hdphoto" Target="../media/hdphoto6.wdp"/><Relationship Id="rId7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4.png"/><Relationship Id="rId4" Type="http://schemas.openxmlformats.org/officeDocument/2006/relationships/image" Target="../media/image2.png"/><Relationship Id="rId9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06" y="4627640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8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948" y="45876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979" y="4788431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80277" y="548680"/>
            <a:ext cx="403187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ТЕМА УРОКУ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8" name="Picture 10" descr="D:\ДОКУМЕНТАЦИЯ\ПРЕЗЕНТАЦІЇ\шаблоны\анимация\рослини\Фрукти\22апельсин (1)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10" b="99290" l="802" r="899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444" y="1577823"/>
            <a:ext cx="2076209" cy="234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7063" y="3939020"/>
            <a:ext cx="86011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ПЛОДИ  І  НАСІННЯ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8780" l="93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094281"/>
            <a:ext cx="2343150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8730"/>
            <a:ext cx="2047875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1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1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231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86" y="442932"/>
            <a:ext cx="1959768" cy="195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561" y="2545489"/>
            <a:ext cx="2122387" cy="212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610380"/>
            <a:ext cx="2913856" cy="291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26625">
            <a:off x="385841" y="4189491"/>
            <a:ext cx="2223636" cy="2321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354437" y="4211495"/>
            <a:ext cx="2382382" cy="23083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</a:t>
            </a:r>
            <a:r>
              <a:rPr lang="uk-UA" sz="9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Дякую </a:t>
            </a:r>
          </a:p>
          <a:p>
            <a:pPr algn="ctr"/>
            <a:r>
              <a:rPr lang="uk-UA" sz="9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</a:t>
            </a:r>
          </a:p>
          <a:p>
            <a:pPr algn="ctr"/>
            <a:r>
              <a:rPr lang="uk-UA" sz="9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Роботу!</a:t>
            </a:r>
            <a:endParaRPr lang="ru-RU" sz="96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679" y="980728"/>
            <a:ext cx="13652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10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6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533" b="100000" l="5071" r="975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821" y="-29889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0" y="4869161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-171400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725144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ДОКУМЕНТАЦИЯ\ПРЕЗЕНТАЦІЇ\шаблоны\анимация\рослини\Фрукти\0_6e144_386cba84_L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338" y="4005064"/>
            <a:ext cx="3826769" cy="264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4581" y="1268760"/>
            <a:ext cx="862428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ЩОБ УРОЖАЙ </a:t>
            </a:r>
          </a:p>
          <a:p>
            <a:pPr algn="ctr"/>
            <a:r>
              <a:rPr lang="uk-UA" sz="5400" b="1" cap="all" spc="0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БУВ БАГАТИМ- </a:t>
            </a:r>
            <a:r>
              <a:rPr lang="uk-UA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 БУДЕМО</a:t>
            </a:r>
            <a:endParaRPr lang="uk-UA" sz="5400" b="1" cap="all" spc="0" dirty="0" smtClean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uk-UA" sz="5400" b="1" cap="all" dirty="0" smtClean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 УРОЦІ ПРАЦЮВАТИ…</a:t>
            </a:r>
            <a:endParaRPr lang="ru-RU" sz="5400" b="1" cap="all" spc="0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62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3" b="96755" l="284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445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25895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834" y="-156152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448" y="4853649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49700" y="1052736"/>
            <a:ext cx="67464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ЗАПАМ´ЯТАЙ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ХОЧЕШ ВІР, А НІ-ПЕРЕВІР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4279" y="3068960"/>
            <a:ext cx="6049235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Плід</a:t>
            </a:r>
            <a:endParaRPr lang="en-US" sz="3600" b="1" cap="all" spc="0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uk-UA" sz="3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uk-UA" sz="3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це</a:t>
            </a:r>
            <a:r>
              <a:rPr lang="uk-UA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орган рослини,</a:t>
            </a:r>
          </a:p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якому знаходиться</a:t>
            </a:r>
          </a:p>
          <a:p>
            <a:pPr algn="ctr"/>
            <a:r>
              <a:rPr lang="uk-UA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насіння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3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2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3" b="100000" l="202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0" y="4869161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805" y="277094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744631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22992" y="548680"/>
            <a:ext cx="67464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ЗАПАМ´ЯТАЙ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ХОЧЕШ ВІР, А НІ-ПЕРЕВІР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2184" y="2470870"/>
            <a:ext cx="71796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Вишня, слива,персик, 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абрикос</a:t>
            </a:r>
          </a:p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Мають      …     насінину</a:t>
            </a:r>
            <a:endParaRPr lang="ru-RU" sz="36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Rectangle 4" descr="C:\Users\Павленко\Pictures\Плоди\Кістянка\_sliva.gif"/>
          <p:cNvSpPr>
            <a:spLocks noChangeArrowheads="1"/>
          </p:cNvSpPr>
          <p:nvPr/>
        </p:nvSpPr>
        <p:spPr bwMode="auto">
          <a:xfrm>
            <a:off x="1322992" y="3789040"/>
            <a:ext cx="1378496" cy="1765920"/>
          </a:xfrm>
          <a:prstGeom prst="rect">
            <a:avLst/>
          </a:prstGeom>
          <a:blipFill dpi="0" rotWithShape="0">
            <a:blip r:embed="rId9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Rectangle 5" descr="C:\Users\Павленко\Pictures\Плоди\Кістянка\711125.jpg"/>
          <p:cNvSpPr>
            <a:spLocks noChangeArrowheads="1"/>
          </p:cNvSpPr>
          <p:nvPr/>
        </p:nvSpPr>
        <p:spPr bwMode="auto">
          <a:xfrm>
            <a:off x="4020375" y="4744631"/>
            <a:ext cx="1094269" cy="1545704"/>
          </a:xfrm>
          <a:prstGeom prst="rect">
            <a:avLst/>
          </a:prstGeom>
          <a:blipFill dpi="0" rotWithShape="0">
            <a:blip r:embed="rId10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Rectangle 6" descr="C:\Users\Павленко\Pictures\Плоди\Кістянка\pic813-0.jpg"/>
          <p:cNvSpPr>
            <a:spLocks noChangeArrowheads="1"/>
          </p:cNvSpPr>
          <p:nvPr/>
        </p:nvSpPr>
        <p:spPr bwMode="auto">
          <a:xfrm>
            <a:off x="6012160" y="3753659"/>
            <a:ext cx="1843608" cy="1981944"/>
          </a:xfrm>
          <a:prstGeom prst="rect">
            <a:avLst/>
          </a:prstGeom>
          <a:blipFill dpi="0" rotWithShape="0">
            <a:blip r:embed="rId11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4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31918" y="3071034"/>
            <a:ext cx="13410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ОДНУ</a:t>
            </a:r>
          </a:p>
        </p:txBody>
      </p:sp>
    </p:spTree>
    <p:extLst>
      <p:ext uri="{BB962C8B-B14F-4D97-AF65-F5344CB8AC3E}">
        <p14:creationId xmlns:p14="http://schemas.microsoft.com/office/powerpoint/2010/main" val="206496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11" grpId="0" animBg="1"/>
      <p:bldP spid="12" grpId="0" animBg="1"/>
      <p:bldP spid="13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3" b="100000" l="1420" r="98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25" y="4585190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77094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862" y="4745981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22992" y="548680"/>
            <a:ext cx="67464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ЗАПАМ´ЯТАЙ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ХОЧЕШ ВІР, А НІ-ПЕРЕВІР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58757" y="2435187"/>
            <a:ext cx="60008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Мак, огірок, гарбуз, кавун</a:t>
            </a:r>
          </a:p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Мають       …       </a:t>
            </a:r>
            <a:r>
              <a:rPr lang="uk-UA" sz="3600" b="1" cap="all" dirty="0" err="1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насінинок</a:t>
            </a:r>
            <a:endParaRPr lang="ru-RU" sz="36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7170" name="Picture 2" descr="D:\ДОКУМЕНТАЦИЯ\ПРЕЗЕНТАЦІЇ\шаблоны\анимация\рослини\овочі\69724516_0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985" y="3977291"/>
            <a:ext cx="2041525" cy="185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ОКУМЕНТАЦИЯ\ПРЕЗЕНТАЦІЇ\шаблоны\анимация\рослини\квіти\424e86c30c3d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1048"/>
            <a:ext cx="2301830" cy="230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5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47864" y="3035351"/>
            <a:ext cx="19719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БАГАТО   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73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3" b="100000" l="284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76226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876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60" y="4653136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22991" y="270260"/>
            <a:ext cx="67464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ЗАПАМ´ЯТАЙ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ХОЧЕШ ВІР, А НІ-ПЕРЕВІР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75124" y="1699210"/>
            <a:ext cx="31926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ПРОДОВЖ </a:t>
            </a:r>
            <a:r>
              <a:rPr lang="uk-U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РЯД</a:t>
            </a:r>
            <a:endParaRPr lang="ru-RU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524" y="2219787"/>
            <a:ext cx="87381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СОКОВИТІ ПЛОДИ 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ЧЕРЕМХИ, ГОРОБИНИ,</a:t>
            </a:r>
          </a:p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КАЛИНИ … </a:t>
            </a:r>
            <a:endParaRPr lang="ru-RU" sz="36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Rectangle 4" descr="C:\Users\Павленко\Pictures\Плоди\Різні плоди\p18.jpg"/>
          <p:cNvSpPr>
            <a:spLocks noChangeArrowheads="1"/>
          </p:cNvSpPr>
          <p:nvPr/>
        </p:nvSpPr>
        <p:spPr bwMode="auto">
          <a:xfrm>
            <a:off x="2251087" y="3420116"/>
            <a:ext cx="4632846" cy="3358216"/>
          </a:xfrm>
          <a:prstGeom prst="rect">
            <a:avLst/>
          </a:prstGeom>
          <a:blipFill dpi="0" rotWithShape="0">
            <a:blip r:embed="rId9"/>
            <a:srcRect/>
            <a:stretch>
              <a:fillRect/>
            </a:stretch>
          </a:blip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6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52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5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533" b="98174" l="811" r="98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35" y="4090765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4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805" y="292475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805" y="4509120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22992" y="548680"/>
            <a:ext cx="674646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ЗАПАМ´ЯТАЙ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ХОЧЕШ ВІР, А НІ-ПЕРЕВІР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99920" y="1839920"/>
            <a:ext cx="319260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ПРОДОВЖ РЯД</a:t>
            </a:r>
            <a:endParaRPr lang="ru-RU" sz="36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3060" y="2470870"/>
            <a:ext cx="59579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СУХІ ПЛОДИ </a:t>
            </a:r>
            <a:r>
              <a:rPr lang="uk-UA" sz="3600" b="1" cap="all" dirty="0" smtClean="0">
                <a:ln w="0"/>
                <a:gradFill flip="none">
                  <a:gsLst>
                    <a:gs pos="0">
                      <a:srgbClr val="4F81B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4F81B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4F81BD">
                        <a:shade val="65000"/>
                        <a:satMod val="130000"/>
                      </a:srgbClr>
                    </a:gs>
                    <a:gs pos="92000">
                      <a:srgbClr val="4F81BD">
                        <a:shade val="50000"/>
                        <a:satMod val="120000"/>
                      </a:srgbClr>
                    </a:gs>
                    <a:gs pos="100000">
                      <a:srgbClr val="4F81B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МАКУ, ДУБА…</a:t>
            </a:r>
            <a:endParaRPr lang="ru-RU" sz="3600" b="1" cap="all" dirty="0">
              <a:ln w="0"/>
              <a:gradFill flip="none">
                <a:gsLst>
                  <a:gs pos="0">
                    <a:srgbClr val="4F81BD">
                      <a:tint val="75000"/>
                      <a:shade val="75000"/>
                      <a:satMod val="170000"/>
                    </a:srgbClr>
                  </a:gs>
                  <a:gs pos="49000">
                    <a:srgbClr val="4F81BD">
                      <a:tint val="88000"/>
                      <a:shade val="65000"/>
                      <a:satMod val="172000"/>
                    </a:srgbClr>
                  </a:gs>
                  <a:gs pos="50000">
                    <a:srgbClr val="4F81BD">
                      <a:shade val="65000"/>
                      <a:satMod val="130000"/>
                    </a:srgbClr>
                  </a:gs>
                  <a:gs pos="92000">
                    <a:srgbClr val="4F81BD">
                      <a:shade val="50000"/>
                      <a:satMod val="120000"/>
                    </a:srgbClr>
                  </a:gs>
                  <a:gs pos="100000">
                    <a:srgbClr val="4F81BD">
                      <a:shade val="48000"/>
                      <a:satMod val="120000"/>
                    </a:srgb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Rectangle 4" descr="C:\Users\Павленко\Pictures\Плоди\Різні плоди\p19.jpg"/>
          <p:cNvSpPr>
            <a:spLocks noChangeArrowheads="1"/>
          </p:cNvSpPr>
          <p:nvPr/>
        </p:nvSpPr>
        <p:spPr bwMode="auto">
          <a:xfrm>
            <a:off x="2161744" y="3117201"/>
            <a:ext cx="4876800" cy="3483482"/>
          </a:xfrm>
          <a:prstGeom prst="rect">
            <a:avLst/>
          </a:prstGeom>
          <a:blipFill dpi="0" rotWithShape="0">
            <a:blip r:embed="rId9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7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75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5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548" b="98986" l="0" r="98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568" y="410853"/>
            <a:ext cx="2052265" cy="205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587" y="4748891"/>
            <a:ext cx="198193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25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992" y="3117884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278" y="4748891"/>
            <a:ext cx="1596714" cy="1667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65422" y="1753236"/>
            <a:ext cx="657442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РОЗУМНИКИ!</a:t>
            </a:r>
          </a:p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ГАРНО ПОПРАЦЮВАЛИ!</a:t>
            </a:r>
            <a:endParaRPr lang="ru-RU" sz="4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122" name="Picture 2" descr="D:\ДОКУМЕНТАЦИЯ\ПРЕЗЕНТАЦІЇ\шаблоны\анимация\рослини\Фрукти\25a0cdf779887aa907cb85784b3b3d94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21" y="620688"/>
            <a:ext cx="1140127" cy="98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ДОКУМЕНТАЦИЯ\ПРЕЗЕНТАЦІЇ\шаблоны\анимация\рослини\Фрукти\00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306"/>
            <a:ext cx="1361702" cy="2713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ДОКУМЕНТАЦИЯ\ПРЕЗЕНТАЦІЇ\шаблоны\анимация\рослини\Фрукти\62855279_1282112091_0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84714"/>
            <a:ext cx="1498848" cy="128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ДОКУМЕНТАЦИЯ\ПРЕЗЕНТАЦІЇ\шаблоны\анимация\рослини\Фрукти\0_64dfa_5fc34bd5_orig.jp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56" y="3753155"/>
            <a:ext cx="1910531" cy="1256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8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6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АЦИЯ\ПРЕЗЕНТАЦІЇ\шаблоны\анимация\рослини\Фрукти\слив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9" y="548680"/>
            <a:ext cx="1887760" cy="188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КУМЕНТАЦИЯ\ПРЕЗЕНТАЦІЇ\шаблоны\анимация\рослини\овочі\j273238_1289139562t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87" y="3861048"/>
            <a:ext cx="2016224" cy="202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ДОКУМЕНТАЦИЯ\ПРЕЗЕНТАЦІЇ\шаблоны\анимация\рослини\овочі\post-29417-1292438441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65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46365"/>
            <a:ext cx="2193776" cy="21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КУМЕНТАЦИЯ\ПРЕЗЕНТАЦІЇ\шаблоны\анимация\рослини\Фрукти\10ee34a900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460" y="4509119"/>
            <a:ext cx="1852414" cy="193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430809" y="548680"/>
            <a:ext cx="653082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</a:t>
            </a:r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ДОМАШНЄ</a:t>
            </a:r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uk-UA" sz="4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ЗАВДАННЯ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35249" y="1500637"/>
            <a:ext cx="752483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Скринька</a:t>
            </a:r>
            <a:r>
              <a:rPr lang="ru-RU" sz="32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3200" b="1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таємниць</a:t>
            </a:r>
            <a:endParaRPr lang="ru-RU" sz="32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 smtClean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616" y="2202572"/>
            <a:ext cx="2871787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1F94-71A8-4EDB-AFDE-D60062956EA0}" type="slidenum">
              <a:rPr lang="ru-RU" smtClean="0">
                <a:solidFill>
                  <a:schemeClr val="tx1"/>
                </a:solidFill>
              </a:rPr>
              <a:t>9</a:t>
            </a:fld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08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121</Words>
  <Application>Microsoft Office PowerPoint</Application>
  <PresentationFormat>Экран (4:3)</PresentationFormat>
  <Paragraphs>48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Солнышко</dc:creator>
  <cp:lastModifiedBy>User</cp:lastModifiedBy>
  <cp:revision>53</cp:revision>
  <dcterms:created xsi:type="dcterms:W3CDTF">2013-06-28T11:52:43Z</dcterms:created>
  <dcterms:modified xsi:type="dcterms:W3CDTF">2013-11-20T17:47:42Z</dcterms:modified>
</cp:coreProperties>
</file>