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625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0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38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60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22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95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8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027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6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43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36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695FD-606B-4BB7-82EB-8668BC05E8E6}" type="datetimeFigureOut">
              <a:rPr lang="ru-RU" smtClean="0"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EDEC2-F007-42C0-975A-BF9525D2C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42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Презентацiя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до уроку математики в 1 </a:t>
            </a:r>
            <a:r>
              <a:rPr lang="ru-RU" b="1" dirty="0" err="1" smtClean="0"/>
              <a:t>класі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 тему:</a:t>
            </a:r>
          </a:p>
          <a:p>
            <a:r>
              <a:rPr lang="ru-RU" i="1" dirty="0"/>
              <a:t>«</a:t>
            </a:r>
            <a:r>
              <a:rPr lang="uk-UA" i="1" dirty="0"/>
              <a:t>Число 10. Записування числа 10 двома цифрами. Послідовність чисел в межах 10. Склад числа 10. Порівняння чисел. Складання задач за малюнками</a:t>
            </a:r>
            <a:r>
              <a:rPr lang="ru-RU" i="1" dirty="0"/>
              <a:t>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364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6" y="251640"/>
            <a:ext cx="10732908" cy="63547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70400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34" y="251640"/>
            <a:ext cx="10667531" cy="63547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7579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023" y="126768"/>
            <a:ext cx="8805952" cy="6604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02683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06" y="556953"/>
            <a:ext cx="11488188" cy="57440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2391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193" y="156744"/>
            <a:ext cx="5713614" cy="654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56065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036" y="156744"/>
            <a:ext cx="4855927" cy="654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39399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877" y="182880"/>
            <a:ext cx="4942246" cy="566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948247" y="60184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1+9=9+1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832918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528" y="124689"/>
            <a:ext cx="4612944" cy="5943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4912631" y="6068291"/>
            <a:ext cx="2366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Ф</a:t>
            </a:r>
            <a:r>
              <a:rPr lang="en-US" sz="3200" dirty="0" err="1" smtClean="0"/>
              <a:t>i</a:t>
            </a:r>
            <a:r>
              <a:rPr lang="ru-RU" sz="3200" dirty="0" err="1" smtClean="0"/>
              <a:t>зхвилинка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0510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8364" y="-1522614"/>
            <a:ext cx="6595272" cy="9903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491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1" y="174567"/>
            <a:ext cx="11774938" cy="6508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37975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6" y="174567"/>
            <a:ext cx="10732908" cy="6508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125075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36</Words>
  <Application>Microsoft Office PowerPoint</Application>
  <PresentationFormat>Широкоэкранный</PresentationFormat>
  <Paragraphs>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Презентацiя  до уроку математики в 1 класі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Презентацiя  до уроку математики в 1 класі</dc:title>
  <dc:creator>FreezePC</dc:creator>
  <cp:lastModifiedBy>FreezePC</cp:lastModifiedBy>
  <cp:revision>7</cp:revision>
  <dcterms:created xsi:type="dcterms:W3CDTF">2018-05-28T08:30:03Z</dcterms:created>
  <dcterms:modified xsi:type="dcterms:W3CDTF">2018-05-28T10:05:38Z</dcterms:modified>
</cp:coreProperties>
</file>