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CC46-3820-4382-B77F-ECC90B21BB9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DD81-3CB6-45D8-8213-27F53C2EDF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CC46-3820-4382-B77F-ECC90B21BB9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DD81-3CB6-45D8-8213-27F53C2ED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CC46-3820-4382-B77F-ECC90B21BB9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DD81-3CB6-45D8-8213-27F53C2ED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CC46-3820-4382-B77F-ECC90B21BB9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DD81-3CB6-45D8-8213-27F53C2ED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CC46-3820-4382-B77F-ECC90B21BB9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75BDD81-3CB6-45D8-8213-27F53C2ED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CC46-3820-4382-B77F-ECC90B21BB9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DD81-3CB6-45D8-8213-27F53C2ED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CC46-3820-4382-B77F-ECC90B21BB9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DD81-3CB6-45D8-8213-27F53C2ED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CC46-3820-4382-B77F-ECC90B21BB9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DD81-3CB6-45D8-8213-27F53C2ED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CC46-3820-4382-B77F-ECC90B21BB9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DD81-3CB6-45D8-8213-27F53C2ED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CC46-3820-4382-B77F-ECC90B21BB9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DD81-3CB6-45D8-8213-27F53C2ED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CC46-3820-4382-B77F-ECC90B21BB9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DD81-3CB6-45D8-8213-27F53C2ED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A16CC46-3820-4382-B77F-ECC90B21BB9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75BDD81-3CB6-45D8-8213-27F53C2ED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457485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12968" cy="64807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04664"/>
            <a:ext cx="6285384" cy="129614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Словникова робота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8208912" cy="4680520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Рукодільниця</a:t>
            </a: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-та що виготовляє якісь речі ручним способом.                 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</a:t>
            </a:r>
            <a:r>
              <a:rPr lang="uk-UA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Світлиця</a:t>
            </a: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-світла 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чиста 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парадна кімната в хаті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</a:t>
            </a: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uk-UA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Китиця</a:t>
            </a: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-скупчення квітів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плодів на одній гілці.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</a:t>
            </a:r>
            <a:r>
              <a:rPr lang="uk-UA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Тішиться</a:t>
            </a: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-радіє.                    </a:t>
            </a:r>
            <a:r>
              <a:rPr lang="uk-UA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Проміниться </a:t>
            </a: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= світиться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сяє.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Знайдіть рими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Мала -(…)                                                                    </a:t>
            </a:r>
            <a:r>
              <a:rPr lang="uk-UA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Весна -(…)                                                                   Вишеньках -(…)                                                          Збирай -(…)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11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332656"/>
            <a:ext cx="4040188" cy="6192687"/>
          </a:xfrm>
        </p:spPr>
      </p:pic>
      <p:pic>
        <p:nvPicPr>
          <p:cNvPr id="8" name="Содержимое 7" descr="134545214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499992" y="225544"/>
            <a:ext cx="4186809" cy="622779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76672"/>
            <a:ext cx="8229600" cy="1872208"/>
          </a:xfrm>
        </p:spPr>
        <p:txBody>
          <a:bodyPr/>
          <a:lstStyle/>
          <a:p>
            <a:r>
              <a:rPr lang="ru-RU" dirty="0" smtClean="0"/>
              <a:t>С</a:t>
            </a:r>
            <a:r>
              <a:rPr lang="ru-RU" sz="4000" dirty="0" smtClean="0"/>
              <a:t>оловей </a:t>
            </a:r>
            <a:r>
              <a:rPr lang="ru-RU" sz="4000" dirty="0" err="1" smtClean="0"/>
              <a:t>солов</a:t>
            </a:r>
            <a:r>
              <a:rPr lang="en-US" sz="4000" dirty="0" smtClean="0"/>
              <a:t>’</a:t>
            </a:r>
            <a:r>
              <a:rPr lang="uk-UA" sz="4000" dirty="0" err="1" smtClean="0"/>
              <a:t>ят</a:t>
            </a:r>
            <a:r>
              <a:rPr lang="uk-UA" sz="4000" dirty="0" smtClean="0"/>
              <a:t> від сонечка заслонив.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943330"/>
          </a:xfrm>
        </p:spPr>
        <p:txBody>
          <a:bodyPr>
            <a:noAutofit/>
          </a:bodyPr>
          <a:lstStyle/>
          <a:p>
            <a:r>
              <a:rPr lang="uk-UA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Хитру сороку спіймати морока</a:t>
            </a:r>
            <a:r>
              <a:rPr lang="en-US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</a:t>
            </a:r>
            <a:r>
              <a:rPr lang="uk-UA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 на сорок </a:t>
            </a:r>
            <a:r>
              <a:rPr lang="uk-UA" sz="44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сорок</a:t>
            </a:r>
            <a:r>
              <a:rPr lang="uk-UA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</a:t>
            </a:r>
            <a:r>
              <a:rPr lang="uk-UA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сорок морок.</a:t>
            </a:r>
            <a:endParaRPr lang="ru-RU" sz="4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Читання слів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Тінь-лінь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бак-мак 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діти-віти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лин-тин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балка-білка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сом-сам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</a:t>
            </a:r>
            <a:r>
              <a:rPr lang="uk-UA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міст-піст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млин-клин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тік-так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річка-нічка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мило-шило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рак-лак.</a:t>
            </a:r>
            <a:endParaRPr lang="ru-RU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Контроль дихання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Зоря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зоряниця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(вдих)                  по землі ходила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(вдих)                ключі загубила.(вдих)                 А сонце зійшло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uk-UA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(вдих)                 ключі знайшло…..</a:t>
            </a:r>
            <a:endParaRPr lang="ru-RU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А.Качан </a:t>
            </a:r>
            <a:r>
              <a:rPr lang="uk-UA" dirty="0" err="1" smtClean="0"/>
              <a:t>“Біля</a:t>
            </a:r>
            <a:r>
              <a:rPr lang="uk-UA" dirty="0" smtClean="0"/>
              <a:t> тихого </a:t>
            </a:r>
            <a:r>
              <a:rPr lang="uk-UA" dirty="0" err="1" smtClean="0"/>
              <a:t>Дунаю”</a:t>
            </a:r>
            <a:endParaRPr lang="ru-RU" dirty="0"/>
          </a:p>
        </p:txBody>
      </p:sp>
      <p:pic>
        <p:nvPicPr>
          <p:cNvPr id="4" name="Содержимое 3" descr="0_f8009_f622700a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340768"/>
            <a:ext cx="7704855" cy="518457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995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“Сорочка-оберіг”</a:t>
            </a:r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4" name="Содержимое 3" descr="b589a9fc389e67c5878953829115636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8640960" cy="525658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4000" cy="666936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Степан Жупанин </a:t>
            </a:r>
            <a:r>
              <a:rPr lang="uk-UA" dirty="0" err="1" smtClean="0"/>
              <a:t>“Оленчині</a:t>
            </a:r>
            <a:r>
              <a:rPr lang="uk-UA" dirty="0" smtClean="0"/>
              <a:t> </a:t>
            </a:r>
            <a:r>
              <a:rPr lang="uk-UA" dirty="0" err="1" smtClean="0"/>
              <a:t>вишивки”</a:t>
            </a:r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4" name="Содержимое 3" descr="12 (1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8208912" cy="518457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138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Соловей солов’ят від сонечка заслонив. </vt:lpstr>
      <vt:lpstr>Читання слів</vt:lpstr>
      <vt:lpstr>Контроль дихання</vt:lpstr>
      <vt:lpstr>А.Качан “Біля тихого Дунаю”</vt:lpstr>
      <vt:lpstr>Слайд 6</vt:lpstr>
      <vt:lpstr>“Сорочка-оберіг”.</vt:lpstr>
      <vt:lpstr>Слайд 8</vt:lpstr>
      <vt:lpstr>Степан Жупанин “Оленчині вишивки”.</vt:lpstr>
      <vt:lpstr>Словникова робота</vt:lpstr>
      <vt:lpstr>Знайдіть рими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2017-02-12T14:35:09Z</dcterms:created>
  <dcterms:modified xsi:type="dcterms:W3CDTF">2018-04-02T19:05:12Z</dcterms:modified>
</cp:coreProperties>
</file>