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УЗЯБРИК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8AF92D-55DE-45C8-B737-77DF70800E2E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9D2865C-12C3-4AB2-9180-42CA242ED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912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D65BD6-E908-4827-87DE-88D1A12F3F8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D4E737-7221-4B69-8889-F9CEEA8E6A1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956E8E-574C-4A76-92BA-12FC3FB661A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C3F09-B5BA-4AA8-BC40-A9E33FB304B4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8B6E2-62C0-4944-9D29-CDF252A2C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4A2D8-9B0D-4DC4-84A2-708C7CCF65E0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CC4C7-EB68-4CA6-89B5-B11BDF134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7FB3C-295B-4D07-956E-788142D75E84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33D3B-01DC-43F5-91E3-E29D4F3E3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18C04-EBDD-4C20-9E3B-90F56010678F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22C3E-927E-4607-81A6-53AEB597F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FB116-89AD-4ED0-B56A-3962131BF3CC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F1159-034B-4C5C-BAF4-280D561F0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7C512-8E2B-4B9B-BED5-0730FF5822B7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7D831-FB11-427C-B96B-74C9629CE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8CD08-6436-4D74-88B1-1F7150E36B5E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CDA2A-7D78-425A-9D9F-1AC38982E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3A53E-A661-4D6B-8BF4-84BE427FD57E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A2E9B-6007-4574-A3A8-B009D7D1F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6857E-80D0-4A3B-9BB7-33FB615E209B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97807-CF63-413A-B3B5-D6344FF89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43DAE-3284-46A5-A0B9-37BF155F0A00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CAC44-D4C5-4492-9497-6B339B6F2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122E4-C528-41D9-ACD2-80B348166E4B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ABDCB-E5A5-493A-B75A-64BE9E3D9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5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13E1A9-55EA-4009-85AE-2491CEBE497C}" type="datetimeFigureOut">
              <a:rPr lang="ru-RU"/>
              <a:pPr>
                <a:defRPr/>
              </a:pPr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60C584-9E7E-4ED6-9C44-1255E8D84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 advClick="0" advTm="15000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72;&#1090;&#1077;&#1089;&#1090;&#1072;&#1094;&#1110;&#1103;%2007.04\Tragicheskaya-Melodiya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hyperlink" Target="http://smajliki.ru/smilie-505439943.html" TargetMode="Externa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50543994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50543994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50543994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50543994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J:\таня\ПРЕЗЕНТАЦІЯ\шаблони всі\Ww-KFMswnK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uk-UA" sz="7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7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7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7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7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7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7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До Бога…</a:t>
            </a:r>
            <a:r>
              <a:rPr lang="uk-UA" sz="7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7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7200" smtClean="0"/>
          </a:p>
        </p:txBody>
      </p:sp>
      <p:pic>
        <p:nvPicPr>
          <p:cNvPr id="1026" name="Picture 2" descr="J:\таня\Фотографії\фото про школу\РІЗНЕ\курси\golu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60648"/>
            <a:ext cx="3203848" cy="3613941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5" name="Picture 2" descr="C:\Documents and Settings\Татьяна\Рабочий стол\DSC_07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-246186" y="6350"/>
            <a:ext cx="4536504" cy="590465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4342" name="Tragicheskaya-Melodiy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4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2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J:\таня\ПРЕЗЕНТАЦІЯ\шаблони всі\Ww-KFMswnK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5"/>
          <p:cNvSpPr>
            <a:spLocks noChangeArrowheads="1"/>
          </p:cNvSpPr>
          <p:nvPr/>
        </p:nvSpPr>
        <p:spPr bwMode="auto">
          <a:xfrm>
            <a:off x="539750" y="404813"/>
            <a:ext cx="76327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uk-UA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uk-UA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uk-UA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sz="54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2" descr="J:\таня\Картинки про шкільне життя\кар\436601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12704">
            <a:off x="885825" y="3973513"/>
            <a:ext cx="18288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3" descr="J:\таня\Картинки про шкільне життя\кар\436601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3819525"/>
            <a:ext cx="18288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J:\таня\Картинки про шкільне життя\Анімашки\бабочк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966031">
            <a:off x="2492375" y="4146550"/>
            <a:ext cx="1714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5" descr="J:\таня\Картинки про шкільне життя\оформление\4347c9a3cc2cd18ae948f9e5a9a0e1b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946131">
            <a:off x="260350" y="3222625"/>
            <a:ext cx="2778125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4" name="Picture 2" descr="J:\таня\ПРЕЗЕНТАЦІЯ\шаблони всі\Ww-KFMswnKc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J:\таня\ПРЕЗЕНТАЦІЯ\плакати\Копия 800x-srs-rsrrrs-1-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9725" y="-1107504"/>
            <a:ext cx="3724275" cy="62865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323850" y="436563"/>
            <a:ext cx="56165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 ранковий, волошки у житі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Плине річка тихенько, </a:t>
            </a: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туманом покрита…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 не знала вона, </a:t>
            </a: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українська земля.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Що на ній слід кривавий</a:t>
            </a: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залишить війна.</a:t>
            </a:r>
          </a:p>
        </p:txBody>
      </p:sp>
      <p:pic>
        <p:nvPicPr>
          <p:cNvPr id="8" name="Picture 2" descr="J:\таня\ПРЕЗЕНТАЦІЯ\плакати\Копия Kfrtinki-Plakaty-pro-vojny-v-Ukraine-07-07-14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12576" y="3212976"/>
            <a:ext cx="10225136" cy="285293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5367" name="Рисунок 6" descr="http://s5.rimg.info/ad96531231fb3597bff8d7ebb77d52fa.gif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724400"/>
            <a:ext cx="40274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Рисунок 6" descr="http://s5.rimg.info/ad96531231fb3597bff8d7ebb77d52fa.gif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1050" y="4724400"/>
            <a:ext cx="40274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Рисунок 6" descr="http://s5.rimg.info/ad96531231fb3597bff8d7ebb77d52fa.gif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16513" y="4941888"/>
            <a:ext cx="4027487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таня\ПРЕЗЕНТАЦІЯ\шаблони всі\Ww-KFMswnKc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8538" y="188913"/>
            <a:ext cx="6189662" cy="3411537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Крим, Донбас, </a:t>
            </a:r>
            <a:r>
              <a:rPr lang="uk-UA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Сартана</a:t>
            </a: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і Луганськ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Мар'їнка</a:t>
            </a: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Слав’янськ</a:t>
            </a: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Іловайськ…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Безліч сьогодні їх можна назвати –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Люди зостались без рідної хати.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6388" name="Рисунок 5" descr="http://s5.rimg.info/ad96531231fb3597bff8d7ebb77d52fa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5263"/>
            <a:ext cx="4716463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6" descr="http://s5.rimg.info/ad96531231fb3597bff8d7ebb77d52fa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4005263"/>
            <a:ext cx="47879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Татьяна\Рабочий стол\иии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68560" y="2415862"/>
            <a:ext cx="6840760" cy="444213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таня\ПРЕЗЕНТАЦІЯ\шаблони всі\Ww-KFMswnKc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2159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Жах і страхіття, пекло і горе,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Сліз материнських розкинулось море!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Скільки синів не вернулись назад!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Тільки почули – загинув солдат</a:t>
            </a:r>
            <a:r>
              <a:rPr lang="uk-UA" b="1" dirty="0" smtClean="0">
                <a:solidFill>
                  <a:srgbClr val="FF0000"/>
                </a:solidFill>
              </a:rPr>
              <a:t>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1" name="Рисунок 5" descr="http://s5.rimg.info/ad96531231fb3597bff8d7ebb77d52fa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5263"/>
            <a:ext cx="4716463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Татьяна\Рабочий стол\3204012.jp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508104" y="915566"/>
            <a:ext cx="4146498" cy="594243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8" name="Picture 1" descr="C:\Documents and Settings\Татьяна\Рабочий стол\т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45857">
            <a:off x="-468560" y="3573016"/>
            <a:ext cx="6812439" cy="262052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7414" name="Рисунок 6" descr="http://s5.rimg.info/ad96531231fb3597bff8d7ebb77d52fa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724400"/>
            <a:ext cx="47482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таня\ПРЕЗЕНТАЦІЯ\шаблони всі\Ww-KFMswnKc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8435" name="Рисунок 4" descr="http://s5.rimg.info/ad96531231fb3597bff8d7ebb77d52fa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92600"/>
            <a:ext cx="914400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Татьяна\Рабочий стол\донбас.jp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63888" y="-315416"/>
            <a:ext cx="5899081" cy="369753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713"/>
            <a:ext cx="7772400" cy="3529012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Боже! Дай нам терпіння, щоб усе пережити,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Дай нам сили і розуму, щоб зрозуміти: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що ця війна і для кого вона?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Зупини її, Боже! Натерпілись сповна!</a:t>
            </a:r>
            <a:b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 заглянь же у вічі всіх матерів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 солдатських батьків – кожен з них посивів –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 хотіли вони хоронити дитину?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«</a:t>
            </a:r>
            <a:r>
              <a:rPr lang="uk-UA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груз</a:t>
            </a:r>
            <a:r>
              <a:rPr lang="uk-UA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200» іде і іде без упину.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C:\Documents and Settings\Татьяна\Рабочий стол\nRVhVF8tsx8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717032"/>
            <a:ext cx="5148064" cy="343120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таня\ПРЕЗЕНТАЦІЯ\шаблони всі\Ww-KFMswnKc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685800" y="620713"/>
            <a:ext cx="7772400" cy="2447925"/>
          </a:xfrm>
        </p:spPr>
        <p:txBody>
          <a:bodyPr/>
          <a:lstStyle/>
          <a:p>
            <a:pPr algn="l"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9460" name="Рисунок 4" descr="http://s5.rimg.info/ad96531231fb3597bff8d7ebb77d52fa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5263"/>
            <a:ext cx="4716463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5" descr="http://s5.rimg.info/ad96531231fb3597bff8d7ebb77d52fa.gif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4005263"/>
            <a:ext cx="503555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1"/>
          <p:cNvSpPr>
            <a:spLocks noChangeArrowheads="1"/>
          </p:cNvSpPr>
          <p:nvPr/>
        </p:nvSpPr>
        <p:spPr bwMode="auto">
          <a:xfrm>
            <a:off x="250825" y="7938"/>
            <a:ext cx="5976938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1400">
                <a:cs typeface="Times New Roman" pitchFamily="18" charset="0"/>
              </a:rPr>
              <a:t>.</a:t>
            </a:r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Отче наш Всемогущий! </a:t>
            </a:r>
          </a:p>
          <a:p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До тебе молю!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Зупини цю криваву, </a:t>
            </a: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жорстоку війну!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звертаюсь до тебе від усіх     </a:t>
            </a: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матерів,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Які ночі не сплять, </a:t>
            </a: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молять все за сині</a:t>
            </a:r>
            <a:r>
              <a:rPr lang="uk-UA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pic>
        <p:nvPicPr>
          <p:cNvPr id="3074" name="Picture 2" descr="C:\Documents and Settings\Татьяна\Рабочий стол\бог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0"/>
            <a:ext cx="5797550" cy="4187825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9" name="Picture 2" descr="C:\Documents and Settings\Татьяна\Рабочий стол\2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499992" y="1412776"/>
            <a:ext cx="5262293" cy="6405662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J:\таня\ПРЕЗЕНТАЦІЯ\шаблони всі\Ww-KFMswnK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713"/>
            <a:ext cx="7772400" cy="2447925"/>
          </a:xfrm>
        </p:spPr>
        <p:txBody>
          <a:bodyPr/>
          <a:lstStyle/>
          <a:p>
            <a:pPr algn="l"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054" name="Picture 6" descr="C:\Documents and Settings\Татьяна\Рабочий стол\гвар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755576" y="-747464"/>
            <a:ext cx="8172401" cy="463102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2051" name="Picture 3" descr="C:\Documents and Settings\Татьяна\Рабочий стол\встреч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38110">
            <a:off x="-565545" y="3207232"/>
            <a:ext cx="6125939" cy="3761987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2052" name="Picture 4" descr="C:\Documents and Settings\Татьяна\Рабочий стол\зу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3392996"/>
            <a:ext cx="5388091" cy="404106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0486" name="Rectangle 1"/>
          <p:cNvSpPr>
            <a:spLocks noChangeArrowheads="1"/>
          </p:cNvSpPr>
          <p:nvPr/>
        </p:nvSpPr>
        <p:spPr bwMode="auto">
          <a:xfrm>
            <a:off x="468313" y="1095375"/>
            <a:ext cx="8675687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Просять сили, здоров’я і просять життя,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Щоб ти їх не забрав у своє небуття.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Хай живуть, хай цвітуть, хай кохають і знають,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Що їх рідні додому живими чекають.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J:\таня\ПРЕЗЕНТАЦІЯ\шаблони всі\Ww-KFMswnK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ctrTitle"/>
          </p:nvPr>
        </p:nvSpPr>
        <p:spPr>
          <a:xfrm>
            <a:off x="685800" y="620713"/>
            <a:ext cx="7772400" cy="2447925"/>
          </a:xfrm>
        </p:spPr>
        <p:txBody>
          <a:bodyPr/>
          <a:lstStyle/>
          <a:p>
            <a:pPr algn="l"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026" name="Picture 2" descr="C:\Documents and Settings\Татьяна\Рабочий стол\волош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04864"/>
            <a:ext cx="8748464" cy="508518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1508" name="Прямоугольник 5"/>
          <p:cNvSpPr>
            <a:spLocks noChangeArrowheads="1"/>
          </p:cNvSpPr>
          <p:nvPr/>
        </p:nvSpPr>
        <p:spPr bwMode="auto">
          <a:xfrm>
            <a:off x="539750" y="404813"/>
            <a:ext cx="76327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Щоб ішли вони степом, і волошки у житі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Надихали надію, мирним сном оповиту,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 за руку до річки по стежці широкій</a:t>
            </a:r>
            <a:endParaRPr lang="ru-RU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Їх вели дітлахи – соколи синьоокі…</a:t>
            </a:r>
          </a:p>
        </p:txBody>
      </p:sp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J:\таня\ПРЕЗЕНТАЦІЯ\шаблони всі\Ww-KFMswnK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713"/>
            <a:ext cx="7772400" cy="2447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Тримайся, любий солдате! </a:t>
            </a:r>
            <a:b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Знай, що всі ми  вдячні тобі </a:t>
            </a:r>
            <a:b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збережене життя, мирне небо, спокійний сон і щасливе дитинство. Пам’ятай! </a:t>
            </a:r>
            <a:b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Тобі є заради чого жити, </a:t>
            </a:r>
            <a:b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боротися і перемагати! </a:t>
            </a:r>
            <a:b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Хай Бог береже твоє життя!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3555" name="Прямоугольник 5"/>
          <p:cNvSpPr>
            <a:spLocks noChangeArrowheads="1"/>
          </p:cNvSpPr>
          <p:nvPr/>
        </p:nvSpPr>
        <p:spPr bwMode="auto">
          <a:xfrm>
            <a:off x="539750" y="404813"/>
            <a:ext cx="76327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 вірша</a:t>
            </a:r>
          </a:p>
          <a:p>
            <a:pPr eaLnBrk="0" hangingPunct="0"/>
            <a:r>
              <a:rPr lang="uk-UA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Наталія Володимирівна Тітаренко</a:t>
            </a:r>
          </a:p>
          <a:p>
            <a:pPr eaLnBrk="0" hangingPunct="0"/>
            <a:endParaRPr lang="uk-UA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uk-UA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uk-UA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162</Words>
  <Application>Microsoft Office PowerPoint</Application>
  <PresentationFormat>Экран (4:3)</PresentationFormat>
  <Paragraphs>38</Paragraphs>
  <Slides>10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 До Бога… </vt:lpstr>
      <vt:lpstr>Презентация PowerPoint</vt:lpstr>
      <vt:lpstr>Крим, Донбас, Сартана і Луганськ Мар'їнка, Слав’янськ та Іловайськ… Безліч сьогодні їх можна назвати – Люди зостались без рідної хати. </vt:lpstr>
      <vt:lpstr>Жах і страхіття, пекло і горе, Сліз материнських розкинулось море! Скільки синів не вернулись назад! Тільки почули – загинув солдат… </vt:lpstr>
      <vt:lpstr>   Боже! Дай нам терпіння, щоб усе пережити, Дай нам сили і розуму, щоб зрозуміти: За що ця війна і для кого вона? Зупини її, Боже! Натерпілись сповна! Та заглянь же у вічі всіх матерів І солдатських батьків – кожен з них посивів – Чи хотіли вони хоронити дитину? А «груз 200» іде і іде без упину.   </vt:lpstr>
      <vt:lpstr>  </vt:lpstr>
      <vt:lpstr>  </vt:lpstr>
      <vt:lpstr>  </vt:lpstr>
      <vt:lpstr>       Тримайся, любий солдате!  Знай, що всі ми  вдячні тобі  за збережене життя, мирне небо, спокійний сон і щасливе дитинство. Пам’ятай!  Тобі є заради чого жити,  боротися і перемагати!  Хай Бог береже твоє життя! </vt:lpstr>
      <vt:lpstr>Дякую за увагу!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32</cp:revision>
  <dcterms:created xsi:type="dcterms:W3CDTF">2016-04-02T15:13:32Z</dcterms:created>
  <dcterms:modified xsi:type="dcterms:W3CDTF">2018-04-10T19:01:21Z</dcterms:modified>
</cp:coreProperties>
</file>