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86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60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EDF6-28EC-4BF9-822F-09A0678184D5}" type="datetimeFigureOut">
              <a:rPr lang="ru-RU" smtClean="0"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34107-BFAF-48A1-B4D6-665227EF7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2875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EDF6-28EC-4BF9-822F-09A0678184D5}" type="datetimeFigureOut">
              <a:rPr lang="ru-RU" smtClean="0"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34107-BFAF-48A1-B4D6-665227EF7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990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EDF6-28EC-4BF9-822F-09A0678184D5}" type="datetimeFigureOut">
              <a:rPr lang="ru-RU" smtClean="0"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34107-BFAF-48A1-B4D6-665227EF7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781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EDF6-28EC-4BF9-822F-09A0678184D5}" type="datetimeFigureOut">
              <a:rPr lang="ru-RU" smtClean="0"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34107-BFAF-48A1-B4D6-665227EF7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128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EDF6-28EC-4BF9-822F-09A0678184D5}" type="datetimeFigureOut">
              <a:rPr lang="ru-RU" smtClean="0"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34107-BFAF-48A1-B4D6-665227EF7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9215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EDF6-28EC-4BF9-822F-09A0678184D5}" type="datetimeFigureOut">
              <a:rPr lang="ru-RU" smtClean="0"/>
              <a:t>15.01.2014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34107-BFAF-48A1-B4D6-665227EF7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9385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EDF6-28EC-4BF9-822F-09A0678184D5}" type="datetimeFigureOut">
              <a:rPr lang="ru-RU" smtClean="0"/>
              <a:t>15.01.2014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34107-BFAF-48A1-B4D6-665227EF7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7716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EDF6-28EC-4BF9-822F-09A0678184D5}" type="datetimeFigureOut">
              <a:rPr lang="ru-RU" smtClean="0"/>
              <a:t>15.01.2014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34107-BFAF-48A1-B4D6-665227EF7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755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EDF6-28EC-4BF9-822F-09A0678184D5}" type="datetimeFigureOut">
              <a:rPr lang="ru-RU" smtClean="0"/>
              <a:t>15.01.2014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34107-BFAF-48A1-B4D6-665227EF7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041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EDF6-28EC-4BF9-822F-09A0678184D5}" type="datetimeFigureOut">
              <a:rPr lang="ru-RU" smtClean="0"/>
              <a:t>15.01.2014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34107-BFAF-48A1-B4D6-665227EF7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894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CEDF6-28EC-4BF9-822F-09A0678184D5}" type="datetimeFigureOut">
              <a:rPr lang="ru-RU" smtClean="0"/>
              <a:t>15.01.2014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134107-BFAF-48A1-B4D6-665227EF7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742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8CEDF6-28EC-4BF9-822F-09A0678184D5}" type="datetimeFigureOut">
              <a:rPr lang="ru-RU" smtClean="0"/>
              <a:t>15.01.2014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134107-BFAF-48A1-B4D6-665227EF71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3695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92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321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452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336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59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04" y="-13174"/>
            <a:ext cx="9144000" cy="6871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21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195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54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547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857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82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707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94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110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775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25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4521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51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04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68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2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3978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66302" cy="6920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682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71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9144000" cy="712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030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56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972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819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86476"/>
          </a:xfrm>
        </p:spPr>
      </p:pic>
    </p:spTree>
    <p:extLst>
      <p:ext uri="{BB962C8B-B14F-4D97-AF65-F5344CB8AC3E}">
        <p14:creationId xmlns:p14="http://schemas.microsoft.com/office/powerpoint/2010/main" val="2090003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90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Экран (4:3)</PresentationFormat>
  <Paragraphs>0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retyh567</dc:creator>
  <cp:lastModifiedBy>retyh567</cp:lastModifiedBy>
  <cp:revision>5</cp:revision>
  <dcterms:created xsi:type="dcterms:W3CDTF">2014-01-15T16:25:45Z</dcterms:created>
  <dcterms:modified xsi:type="dcterms:W3CDTF">2014-01-15T17:34:10Z</dcterms:modified>
</cp:coreProperties>
</file>