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58" r:id="rId9"/>
    <p:sldId id="265" r:id="rId10"/>
    <p:sldId id="266" r:id="rId11"/>
    <p:sldId id="267" r:id="rId12"/>
    <p:sldId id="268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63E1-B6B1-40BF-8115-62567E1B82C1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9E9D-8BCB-4F29-90A5-C13D978A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30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63E1-B6B1-40BF-8115-62567E1B82C1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9E9D-8BCB-4F29-90A5-C13D978A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28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63E1-B6B1-40BF-8115-62567E1B82C1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9E9D-8BCB-4F29-90A5-C13D978A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6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63E1-B6B1-40BF-8115-62567E1B82C1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9E9D-8BCB-4F29-90A5-C13D978A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68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63E1-B6B1-40BF-8115-62567E1B82C1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9E9D-8BCB-4F29-90A5-C13D978A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63E1-B6B1-40BF-8115-62567E1B82C1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9E9D-8BCB-4F29-90A5-C13D978A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79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63E1-B6B1-40BF-8115-62567E1B82C1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9E9D-8BCB-4F29-90A5-C13D978A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59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63E1-B6B1-40BF-8115-62567E1B82C1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9E9D-8BCB-4F29-90A5-C13D978A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0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63E1-B6B1-40BF-8115-62567E1B82C1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9E9D-8BCB-4F29-90A5-C13D978A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1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63E1-B6B1-40BF-8115-62567E1B82C1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9E9D-8BCB-4F29-90A5-C13D978A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6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63E1-B6B1-40BF-8115-62567E1B82C1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9E9D-8BCB-4F29-90A5-C13D978A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6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063E1-B6B1-40BF-8115-62567E1B82C1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79E9D-8BCB-4F29-90A5-C13D978A6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2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ортфолыо атестацыя\11119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3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340768"/>
            <a:ext cx="732322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Пролунав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уже 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дзвінок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Починається урок.</a:t>
            </a:r>
          </a:p>
          <a:p>
            <a:pPr algn="ctr"/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Всі за парти посідайте –</a:t>
            </a:r>
          </a:p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Працювати починайте.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265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ортфолыо атестацыя\11119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3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переработать в печать\423____\Слайд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8283" r="52424" b="45858"/>
          <a:stretch/>
        </p:blipFill>
        <p:spPr bwMode="auto">
          <a:xfrm>
            <a:off x="775854" y="568036"/>
            <a:ext cx="3574473" cy="314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переработать в печать\423____\Слайд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3" t="9133" r="9697" b="45009"/>
          <a:stretch/>
        </p:blipFill>
        <p:spPr bwMode="auto">
          <a:xfrm>
            <a:off x="4570419" y="2636912"/>
            <a:ext cx="3686890" cy="314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36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ортфолыо атестацыя\11119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" y="0"/>
            <a:ext cx="9140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Desktop\переработать в печать\423____\Слайд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9292" r="50017" b="58182"/>
          <a:stretch/>
        </p:blipFill>
        <p:spPr bwMode="auto">
          <a:xfrm>
            <a:off x="774862" y="243606"/>
            <a:ext cx="3794565" cy="2230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переработать в печать\423____\Слайд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6" t="9292" r="9848" b="58182"/>
          <a:stretch/>
        </p:blipFill>
        <p:spPr bwMode="auto">
          <a:xfrm>
            <a:off x="5004048" y="324134"/>
            <a:ext cx="3435928" cy="2230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переработать в печать\423____\Слайд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9" t="49150" r="50000" b="15960"/>
          <a:stretch/>
        </p:blipFill>
        <p:spPr bwMode="auto">
          <a:xfrm>
            <a:off x="836416" y="3058964"/>
            <a:ext cx="3671455" cy="2392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переработать в печать\423____\Слайд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7" t="49150" r="12272" b="15960"/>
          <a:stretch/>
        </p:blipFill>
        <p:spPr bwMode="auto">
          <a:xfrm>
            <a:off x="5225720" y="3139492"/>
            <a:ext cx="3214256" cy="2392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8693" y="2474189"/>
            <a:ext cx="26751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Бліда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поганка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07527" y="2554717"/>
            <a:ext cx="38952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Несправжні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опеньки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1492" y="5429163"/>
            <a:ext cx="38663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Несправжні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лисички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95219" y="5458192"/>
            <a:ext cx="18752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Мухомор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9172" y="6013938"/>
            <a:ext cx="34367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Отруйні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гриби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935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ортфолыо атестацыя\11119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3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переработать в печать\423____\Слайд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t="7879" r="8788" b="17778"/>
          <a:stretch/>
        </p:blipFill>
        <p:spPr bwMode="auto">
          <a:xfrm>
            <a:off x="955964" y="540327"/>
            <a:ext cx="7384472" cy="509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777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ортфолыо атестацыя\11119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8" y="0"/>
            <a:ext cx="914083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переработать в печать\423____\Слайд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5253" r="55303" b="7071"/>
          <a:stretch/>
        </p:blipFill>
        <p:spPr bwMode="auto">
          <a:xfrm>
            <a:off x="-42874" y="2095903"/>
            <a:ext cx="3325091" cy="464127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4120" y="908720"/>
            <a:ext cx="60011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МОЛОДЦІ!</a:t>
            </a:r>
            <a:endParaRPr lang="ru-RU" sz="96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76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ортфолыо атестацыя\11119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3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переработать в печать\423____\Слайд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t="12525" r="12122" b="26465"/>
          <a:stretch/>
        </p:blipFill>
        <p:spPr bwMode="auto">
          <a:xfrm>
            <a:off x="1316182" y="858982"/>
            <a:ext cx="6719454" cy="418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ереработать в печать\423____\Слайд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35" r="77879"/>
          <a:stretch/>
        </p:blipFill>
        <p:spPr bwMode="auto">
          <a:xfrm>
            <a:off x="304800" y="4877931"/>
            <a:ext cx="2022764" cy="181494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0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ортфолыо атестацыя\11119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3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ереработать в печать\423____\Слайд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35" r="77879"/>
          <a:stretch/>
        </p:blipFill>
        <p:spPr bwMode="auto">
          <a:xfrm>
            <a:off x="304800" y="4877931"/>
            <a:ext cx="2022764" cy="181494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переработать в печать\423____\Слайд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8485" r="50000" b="58990"/>
          <a:stretch/>
        </p:blipFill>
        <p:spPr bwMode="auto">
          <a:xfrm>
            <a:off x="755576" y="1628800"/>
            <a:ext cx="3643745" cy="2230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переработать в печать\423____\Слайд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1" t="43638" r="12879" b="13736"/>
          <a:stretch/>
        </p:blipFill>
        <p:spPr bwMode="auto">
          <a:xfrm>
            <a:off x="4716016" y="3416276"/>
            <a:ext cx="3983182" cy="2923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476672"/>
            <a:ext cx="54510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якої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належать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гриби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21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ортфолыо атестацыя\11119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8" y="0"/>
            <a:ext cx="914083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переработать в печать\423____\Слайд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5253" r="55303" b="7071"/>
          <a:stretch/>
        </p:blipFill>
        <p:spPr bwMode="auto">
          <a:xfrm>
            <a:off x="395536" y="1916832"/>
            <a:ext cx="3325091" cy="464127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908720"/>
            <a:ext cx="51617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Які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гриби</a:t>
            </a:r>
            <a:endParaRPr lang="ru-RU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uk-UA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</a:t>
            </a:r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ожна збирати</a:t>
            </a:r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850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ортфолыо атестацыя\11119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3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ереработать в печать\423____\Слайд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35" r="77879"/>
          <a:stretch/>
        </p:blipFill>
        <p:spPr bwMode="auto">
          <a:xfrm>
            <a:off x="304800" y="4877931"/>
            <a:ext cx="2022764" cy="181494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755614"/>
            <a:ext cx="519886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Їстівні</a:t>
            </a:r>
            <a:endParaRPr lang="ru-RU" sz="15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151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ортфолыо атестацыя\11119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" y="32970"/>
            <a:ext cx="914083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переработать в печать\423____\Слайд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5253" r="55303" b="7071"/>
          <a:stretch/>
        </p:blipFill>
        <p:spPr bwMode="auto">
          <a:xfrm>
            <a:off x="395536" y="1916832"/>
            <a:ext cx="3325091" cy="464127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65733" y="908720"/>
            <a:ext cx="543796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2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Отруйні</a:t>
            </a:r>
            <a:endParaRPr lang="ru-RU" sz="120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29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ортфолыо атестацыя\11119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3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ереработать в печать\423____\Слайд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35" r="77879"/>
          <a:stretch/>
        </p:blipFill>
        <p:spPr bwMode="auto">
          <a:xfrm>
            <a:off x="1233055" y="4509120"/>
            <a:ext cx="2022764" cy="181494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761580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Їстівні</a:t>
            </a:r>
            <a:r>
              <a:rPr lang="ru-RU" sz="96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та </a:t>
            </a:r>
          </a:p>
          <a:p>
            <a:pPr algn="ctr"/>
            <a:r>
              <a:rPr lang="uk-UA" sz="96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r>
              <a:rPr lang="uk-UA" sz="96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труйні гриби</a:t>
            </a:r>
            <a:endParaRPr lang="ru-RU" sz="96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 descr="C:\Users\User\Desktop\переработать в печать\423____\Слайд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3" t="45252"/>
          <a:stretch/>
        </p:blipFill>
        <p:spPr bwMode="auto">
          <a:xfrm>
            <a:off x="6428508" y="3103418"/>
            <a:ext cx="2715491" cy="375458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17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портфолыо атестацыя\11119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переработать в печать\423____\Слайд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t="7475" r="65722" b="62828"/>
          <a:stretch/>
        </p:blipFill>
        <p:spPr bwMode="auto">
          <a:xfrm>
            <a:off x="395536" y="332656"/>
            <a:ext cx="2535384" cy="2036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переработать в печать\423____\Слайд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4" t="7677" r="33788" b="62828"/>
          <a:stretch/>
        </p:blipFill>
        <p:spPr bwMode="auto">
          <a:xfrm>
            <a:off x="3131840" y="332656"/>
            <a:ext cx="2632364" cy="2022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переработать в печать\423____\Слайд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2" t="7677" r="3030" b="62828"/>
          <a:stretch/>
        </p:blipFill>
        <p:spPr bwMode="auto">
          <a:xfrm>
            <a:off x="6156176" y="354150"/>
            <a:ext cx="2632364" cy="2022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переработать в печать\423____\Слайд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" t="42828" r="69288" b="26667"/>
          <a:stretch/>
        </p:blipFill>
        <p:spPr bwMode="auto">
          <a:xfrm>
            <a:off x="467544" y="3212976"/>
            <a:ext cx="1995768" cy="2092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esktop\переработать в печать\423____\Слайд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44627" r="35909" b="24868"/>
          <a:stretch/>
        </p:blipFill>
        <p:spPr bwMode="auto">
          <a:xfrm>
            <a:off x="3221895" y="3212976"/>
            <a:ext cx="2563091" cy="2092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ser\Desktop\переработать в печать\423____\Слайд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4" t="44628" r="3939" b="23232"/>
          <a:stretch/>
        </p:blipFill>
        <p:spPr bwMode="auto">
          <a:xfrm>
            <a:off x="6400800" y="3212976"/>
            <a:ext cx="2535382" cy="2204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User\Desktop\переработать в печать\423____\Слайд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451" y="3573016"/>
            <a:ext cx="3095328" cy="23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9554" y="2355420"/>
            <a:ext cx="24873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Підосичники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3273" y="2355419"/>
            <a:ext cx="19094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Сироїжки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19400" y="2347325"/>
            <a:ext cx="17059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Лисички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7736" y="5309951"/>
            <a:ext cx="18758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Маслюки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0638" y="5417127"/>
            <a:ext cx="1965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Білі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гриби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93892" y="5417127"/>
            <a:ext cx="17491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Опеньки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34127" y="6001902"/>
            <a:ext cx="2938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Їстівні</a:t>
            </a:r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гриби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368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ортфолыо атестацыя\11119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3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переработать в печать\423____\Слайд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" t="8851" r="53159" b="42786"/>
          <a:stretch/>
        </p:blipFill>
        <p:spPr bwMode="auto">
          <a:xfrm>
            <a:off x="762000" y="548680"/>
            <a:ext cx="3532909" cy="331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переработать в печать\423____\Слайд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1" t="8851" r="10180" b="42786"/>
          <a:stretch/>
        </p:blipFill>
        <p:spPr bwMode="auto">
          <a:xfrm>
            <a:off x="4788024" y="2564904"/>
            <a:ext cx="3673036" cy="331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803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52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5</cp:revision>
  <dcterms:created xsi:type="dcterms:W3CDTF">2016-03-13T19:20:47Z</dcterms:created>
  <dcterms:modified xsi:type="dcterms:W3CDTF">2018-05-10T19:03:15Z</dcterms:modified>
</cp:coreProperties>
</file>