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1" r:id="rId4"/>
    <p:sldId id="263" r:id="rId5"/>
    <p:sldId id="265" r:id="rId6"/>
    <p:sldId id="264" r:id="rId7"/>
    <p:sldId id="266" r:id="rId8"/>
    <p:sldId id="270" r:id="rId9"/>
    <p:sldId id="269" r:id="rId10"/>
    <p:sldId id="271" r:id="rId11"/>
    <p:sldId id="258" r:id="rId12"/>
    <p:sldId id="268" r:id="rId13"/>
    <p:sldId id="267" r:id="rId14"/>
    <p:sldId id="273" r:id="rId15"/>
    <p:sldId id="274" r:id="rId16"/>
    <p:sldId id="275" r:id="rId17"/>
    <p:sldId id="276" r:id="rId18"/>
    <p:sldId id="260" r:id="rId19"/>
    <p:sldId id="25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95C2A-CC07-480B-85BE-FF96B1D8B4CE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E59533-471A-4AE4-8E8F-635800E58B6D}">
      <dgm:prSet phldrT="[Текст]"/>
      <dgm:spPr/>
      <dgm:t>
        <a:bodyPr/>
        <a:lstStyle/>
        <a:p>
          <a:r>
            <a:rPr lang="uk-UA" b="1" dirty="0" smtClean="0">
              <a:solidFill>
                <a:srgbClr val="FF0000"/>
              </a:solidFill>
            </a:rPr>
            <a:t>Вітчизна</a:t>
          </a:r>
          <a:endParaRPr lang="ru-RU" b="1" dirty="0">
            <a:solidFill>
              <a:srgbClr val="FF0000"/>
            </a:solidFill>
          </a:endParaRPr>
        </a:p>
      </dgm:t>
    </dgm:pt>
    <dgm:pt modelId="{F0C8C505-4E8A-4435-9321-F9E462E17DC9}" type="parTrans" cxnId="{0E844143-42C8-4358-8B5D-CCADF1967544}">
      <dgm:prSet/>
      <dgm:spPr/>
      <dgm:t>
        <a:bodyPr/>
        <a:lstStyle/>
        <a:p>
          <a:endParaRPr lang="ru-RU"/>
        </a:p>
      </dgm:t>
    </dgm:pt>
    <dgm:pt modelId="{EA21428A-41F1-4849-8A2F-95E14774516E}" type="sibTrans" cxnId="{0E844143-42C8-4358-8B5D-CCADF1967544}">
      <dgm:prSet/>
      <dgm:spPr/>
      <dgm:t>
        <a:bodyPr/>
        <a:lstStyle/>
        <a:p>
          <a:endParaRPr lang="ru-RU"/>
        </a:p>
      </dgm:t>
    </dgm:pt>
    <dgm:pt modelId="{1ABD6543-2D6F-44ED-8347-0004455C9883}">
      <dgm:prSet phldrT="[Текст]" phldr="1"/>
      <dgm:spPr/>
      <dgm:t>
        <a:bodyPr/>
        <a:lstStyle/>
        <a:p>
          <a:endParaRPr lang="ru-RU" dirty="0"/>
        </a:p>
      </dgm:t>
    </dgm:pt>
    <dgm:pt modelId="{DDDC903F-E724-411B-8DAB-485B42146CAF}" type="parTrans" cxnId="{FA7AED76-B85C-4B4F-9FFE-E17C077D1BD2}">
      <dgm:prSet/>
      <dgm:spPr/>
      <dgm:t>
        <a:bodyPr/>
        <a:lstStyle/>
        <a:p>
          <a:endParaRPr lang="ru-RU"/>
        </a:p>
      </dgm:t>
    </dgm:pt>
    <dgm:pt modelId="{1CCCD52A-69C3-41D7-A280-7A53294ED776}" type="sibTrans" cxnId="{FA7AED76-B85C-4B4F-9FFE-E17C077D1BD2}">
      <dgm:prSet/>
      <dgm:spPr/>
      <dgm:t>
        <a:bodyPr/>
        <a:lstStyle/>
        <a:p>
          <a:endParaRPr lang="ru-RU"/>
        </a:p>
      </dgm:t>
    </dgm:pt>
    <dgm:pt modelId="{461406C1-0D36-4CCD-B26E-69C4792AB50F}">
      <dgm:prSet phldrT="[Текст]" phldr="1"/>
      <dgm:spPr/>
      <dgm:t>
        <a:bodyPr/>
        <a:lstStyle/>
        <a:p>
          <a:endParaRPr lang="ru-RU" dirty="0"/>
        </a:p>
      </dgm:t>
    </dgm:pt>
    <dgm:pt modelId="{E7FF730E-A03E-49F6-A1B4-021E96764C14}" type="parTrans" cxnId="{1A706748-76CC-443D-B6D3-C94C7B61C56C}">
      <dgm:prSet/>
      <dgm:spPr/>
      <dgm:t>
        <a:bodyPr/>
        <a:lstStyle/>
        <a:p>
          <a:endParaRPr lang="ru-RU"/>
        </a:p>
      </dgm:t>
    </dgm:pt>
    <dgm:pt modelId="{58F4E9DF-5343-46A6-8D23-A9236E8E8E0D}" type="sibTrans" cxnId="{1A706748-76CC-443D-B6D3-C94C7B61C56C}">
      <dgm:prSet/>
      <dgm:spPr/>
      <dgm:t>
        <a:bodyPr/>
        <a:lstStyle/>
        <a:p>
          <a:endParaRPr lang="ru-RU"/>
        </a:p>
      </dgm:t>
    </dgm:pt>
    <dgm:pt modelId="{A7EA0B73-88B0-40A2-9679-3CB3743C69AD}">
      <dgm:prSet phldrT="[Текст]" phldr="1"/>
      <dgm:spPr/>
      <dgm:t>
        <a:bodyPr/>
        <a:lstStyle/>
        <a:p>
          <a:endParaRPr lang="ru-RU"/>
        </a:p>
      </dgm:t>
    </dgm:pt>
    <dgm:pt modelId="{BB1F169E-D9E9-4CDB-BB2E-743DFCB4C5EA}" type="parTrans" cxnId="{2A0DF5AF-1C68-474B-A256-C5E17AE6B53F}">
      <dgm:prSet/>
      <dgm:spPr/>
      <dgm:t>
        <a:bodyPr/>
        <a:lstStyle/>
        <a:p>
          <a:endParaRPr lang="ru-RU"/>
        </a:p>
      </dgm:t>
    </dgm:pt>
    <dgm:pt modelId="{DCB659F9-8841-472F-9DC8-F4D781E1B1BB}" type="sibTrans" cxnId="{2A0DF5AF-1C68-474B-A256-C5E17AE6B53F}">
      <dgm:prSet/>
      <dgm:spPr/>
      <dgm:t>
        <a:bodyPr/>
        <a:lstStyle/>
        <a:p>
          <a:endParaRPr lang="ru-RU"/>
        </a:p>
      </dgm:t>
    </dgm:pt>
    <dgm:pt modelId="{595E94A0-4F6B-441A-A9FD-337D758BB3FE}">
      <dgm:prSet phldrT="[Текст]" phldr="1"/>
      <dgm:spPr/>
      <dgm:t>
        <a:bodyPr/>
        <a:lstStyle/>
        <a:p>
          <a:endParaRPr lang="ru-RU" dirty="0"/>
        </a:p>
      </dgm:t>
    </dgm:pt>
    <dgm:pt modelId="{010892E4-1BB2-4670-BEBB-6445DDD9B9DF}" type="parTrans" cxnId="{F021EB4E-B98C-4CFF-9F2A-40F6040CAF7F}">
      <dgm:prSet/>
      <dgm:spPr/>
      <dgm:t>
        <a:bodyPr/>
        <a:lstStyle/>
        <a:p>
          <a:endParaRPr lang="ru-RU"/>
        </a:p>
      </dgm:t>
    </dgm:pt>
    <dgm:pt modelId="{4720BE94-3D2D-48AB-9FF4-8C52D306A12D}" type="sibTrans" cxnId="{F021EB4E-B98C-4CFF-9F2A-40F6040CAF7F}">
      <dgm:prSet/>
      <dgm:spPr/>
      <dgm:t>
        <a:bodyPr/>
        <a:lstStyle/>
        <a:p>
          <a:endParaRPr lang="ru-RU"/>
        </a:p>
      </dgm:t>
    </dgm:pt>
    <dgm:pt modelId="{1D235D8A-AAB8-46C1-8E4D-34AFCCED5C75}">
      <dgm:prSet phldrT="[Текст]" phldr="1" custScaleX="148091" custScaleY="65071" custRadScaleRad="170560" custRadScaleInc="0"/>
      <dgm:spPr/>
      <dgm:t>
        <a:bodyPr/>
        <a:lstStyle/>
        <a:p>
          <a:endParaRPr lang="ru-RU" dirty="0"/>
        </a:p>
      </dgm:t>
    </dgm:pt>
    <dgm:pt modelId="{9445910F-D2DF-4906-B052-CF0568ADD840}" type="parTrans" cxnId="{E927DE6F-EADE-491B-BFC2-24147300885C}">
      <dgm:prSet/>
      <dgm:spPr/>
      <dgm:t>
        <a:bodyPr/>
        <a:lstStyle/>
        <a:p>
          <a:endParaRPr lang="ru-RU"/>
        </a:p>
      </dgm:t>
    </dgm:pt>
    <dgm:pt modelId="{630CB153-FBDE-4233-A675-26614D9CA3F5}" type="sibTrans" cxnId="{E927DE6F-EADE-491B-BFC2-24147300885C}">
      <dgm:prSet/>
      <dgm:spPr/>
      <dgm:t>
        <a:bodyPr/>
        <a:lstStyle/>
        <a:p>
          <a:endParaRPr lang="ru-RU"/>
        </a:p>
      </dgm:t>
    </dgm:pt>
    <dgm:pt modelId="{9AF27D43-746D-495F-B630-FCFAA9B41D76}">
      <dgm:prSet phldrT="[Текст]" phldr="1" custScaleX="148091" custScaleY="65071" custRadScaleRad="170560" custRadScaleInc="0"/>
      <dgm:spPr/>
      <dgm:t>
        <a:bodyPr/>
        <a:lstStyle/>
        <a:p>
          <a:endParaRPr lang="ru-RU" dirty="0"/>
        </a:p>
      </dgm:t>
    </dgm:pt>
    <dgm:pt modelId="{A4E13D7B-9C2E-4776-9B1C-6658B22C4697}" type="parTrans" cxnId="{2F2C43B3-07D0-40EB-891D-0B9B73FF5EC2}">
      <dgm:prSet/>
      <dgm:spPr/>
      <dgm:t>
        <a:bodyPr/>
        <a:lstStyle/>
        <a:p>
          <a:endParaRPr lang="ru-RU"/>
        </a:p>
      </dgm:t>
    </dgm:pt>
    <dgm:pt modelId="{E1285787-3C48-4F1D-9D4F-E151D87D7CD7}" type="sibTrans" cxnId="{2F2C43B3-07D0-40EB-891D-0B9B73FF5EC2}">
      <dgm:prSet/>
      <dgm:spPr/>
      <dgm:t>
        <a:bodyPr/>
        <a:lstStyle/>
        <a:p>
          <a:endParaRPr lang="ru-RU"/>
        </a:p>
      </dgm:t>
    </dgm:pt>
    <dgm:pt modelId="{78E4DB0E-F702-4681-9F63-6FC31C1FD750}">
      <dgm:prSet phldrT="[Текст]" phldr="1" custScaleX="148091" custScaleY="65071" custRadScaleRad="170560" custRadScaleInc="0"/>
      <dgm:spPr/>
      <dgm:t>
        <a:bodyPr/>
        <a:lstStyle/>
        <a:p>
          <a:endParaRPr lang="ru-RU" dirty="0"/>
        </a:p>
      </dgm:t>
    </dgm:pt>
    <dgm:pt modelId="{37D69268-3A9E-4A7D-A1D7-F03D77F7ABBB}" type="parTrans" cxnId="{C65E94F6-85C4-4237-BAD7-C73114A04466}">
      <dgm:prSet/>
      <dgm:spPr/>
      <dgm:t>
        <a:bodyPr/>
        <a:lstStyle/>
        <a:p>
          <a:endParaRPr lang="ru-RU"/>
        </a:p>
      </dgm:t>
    </dgm:pt>
    <dgm:pt modelId="{200B5211-EC14-4235-A6BD-F81F9B416CB2}" type="sibTrans" cxnId="{C65E94F6-85C4-4237-BAD7-C73114A04466}">
      <dgm:prSet/>
      <dgm:spPr/>
      <dgm:t>
        <a:bodyPr/>
        <a:lstStyle/>
        <a:p>
          <a:endParaRPr lang="ru-RU"/>
        </a:p>
      </dgm:t>
    </dgm:pt>
    <dgm:pt modelId="{1E6526CE-6DF2-4F4B-8F2E-4064E43E05B6}" type="pres">
      <dgm:prSet presAssocID="{B2295C2A-CC07-480B-85BE-FF96B1D8B4C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67B280-FD1B-4EC9-9CE6-144551248EAD}" type="pres">
      <dgm:prSet presAssocID="{54E59533-471A-4AE4-8E8F-635800E58B6D}" presName="centerShape" presStyleLbl="node0" presStyleIdx="0" presStyleCnt="1" custScaleX="205865" custScaleY="180132"/>
      <dgm:spPr/>
      <dgm:t>
        <a:bodyPr/>
        <a:lstStyle/>
        <a:p>
          <a:endParaRPr lang="ru-RU"/>
        </a:p>
      </dgm:t>
    </dgm:pt>
    <dgm:pt modelId="{5347DEE4-A1CF-4B63-B918-E577DD43B92C}" type="pres">
      <dgm:prSet presAssocID="{DDDC903F-E724-411B-8DAB-485B42146CA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F57273-87EC-4E90-ABB6-15871F73F776}" type="pres">
      <dgm:prSet presAssocID="{DDDC903F-E724-411B-8DAB-485B42146CA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E508F06-D629-472E-BF19-2D27DAD629E4}" type="pres">
      <dgm:prSet presAssocID="{1ABD6543-2D6F-44ED-8347-0004455C988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F0D1C-806E-42C1-8AFC-4BA724FBCEA5}" type="pres">
      <dgm:prSet presAssocID="{E7FF730E-A03E-49F6-A1B4-021E96764C14}" presName="Name9" presStyleLbl="parChTrans1D2" presStyleIdx="1" presStyleCnt="4"/>
      <dgm:spPr/>
      <dgm:t>
        <a:bodyPr/>
        <a:lstStyle/>
        <a:p>
          <a:endParaRPr lang="ru-RU"/>
        </a:p>
      </dgm:t>
    </dgm:pt>
    <dgm:pt modelId="{E029117E-59EC-4E2A-921C-1E48CFD6CEED}" type="pres">
      <dgm:prSet presAssocID="{E7FF730E-A03E-49F6-A1B4-021E96764C1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5965C82-0DD0-47D6-B781-DDB2A817FC89}" type="pres">
      <dgm:prSet presAssocID="{461406C1-0D36-4CCD-B26E-69C4792AB50F}" presName="node" presStyleLbl="node1" presStyleIdx="1" presStyleCnt="4" custScaleX="156190" custScaleY="78010" custRadScaleRad="180828" custRadScaleInc="2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8FE49-5711-45E6-B7D0-4083FD47858D}" type="pres">
      <dgm:prSet presAssocID="{BB1F169E-D9E9-4CDB-BB2E-743DFCB4C5EA}" presName="Name9" presStyleLbl="parChTrans1D2" presStyleIdx="2" presStyleCnt="4"/>
      <dgm:spPr/>
      <dgm:t>
        <a:bodyPr/>
        <a:lstStyle/>
        <a:p>
          <a:endParaRPr lang="ru-RU"/>
        </a:p>
      </dgm:t>
    </dgm:pt>
    <dgm:pt modelId="{35922C57-2177-43C5-9FED-8BF89B841AB4}" type="pres">
      <dgm:prSet presAssocID="{BB1F169E-D9E9-4CDB-BB2E-743DFCB4C5E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D52CDB0-8012-46D3-BEB6-4FFAB92CC22F}" type="pres">
      <dgm:prSet presAssocID="{A7EA0B73-88B0-40A2-9679-3CB3743C69A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8EAA9-CF22-434B-814A-CCD282747698}" type="pres">
      <dgm:prSet presAssocID="{010892E4-1BB2-4670-BEBB-6445DDD9B9DF}" presName="Name9" presStyleLbl="parChTrans1D2" presStyleIdx="3" presStyleCnt="4"/>
      <dgm:spPr/>
      <dgm:t>
        <a:bodyPr/>
        <a:lstStyle/>
        <a:p>
          <a:endParaRPr lang="ru-RU"/>
        </a:p>
      </dgm:t>
    </dgm:pt>
    <dgm:pt modelId="{B01B980E-CA8E-4511-8FE0-7A5AB0110A72}" type="pres">
      <dgm:prSet presAssocID="{010892E4-1BB2-4670-BEBB-6445DDD9B9DF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BF766AA-1E9C-4393-A12E-465F3039ADD2}" type="pres">
      <dgm:prSet presAssocID="{595E94A0-4F6B-441A-A9FD-337D758BB3FE}" presName="node" presStyleLbl="node1" presStyleIdx="3" presStyleCnt="4" custScaleX="148091" custScaleY="65071" custRadScaleRad="170560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0DF5AF-1C68-474B-A256-C5E17AE6B53F}" srcId="{54E59533-471A-4AE4-8E8F-635800E58B6D}" destId="{A7EA0B73-88B0-40A2-9679-3CB3743C69AD}" srcOrd="2" destOrd="0" parTransId="{BB1F169E-D9E9-4CDB-BB2E-743DFCB4C5EA}" sibTransId="{DCB659F9-8841-472F-9DC8-F4D781E1B1BB}"/>
    <dgm:cxn modelId="{7C6E7A47-04F3-43D3-AA68-E4AB9D84B31C}" type="presOf" srcId="{DDDC903F-E724-411B-8DAB-485B42146CAF}" destId="{3FF57273-87EC-4E90-ABB6-15871F73F776}" srcOrd="1" destOrd="0" presId="urn:microsoft.com/office/officeart/2005/8/layout/radial1"/>
    <dgm:cxn modelId="{0E844143-42C8-4358-8B5D-CCADF1967544}" srcId="{B2295C2A-CC07-480B-85BE-FF96B1D8B4CE}" destId="{54E59533-471A-4AE4-8E8F-635800E58B6D}" srcOrd="0" destOrd="0" parTransId="{F0C8C505-4E8A-4435-9321-F9E462E17DC9}" sibTransId="{EA21428A-41F1-4849-8A2F-95E14774516E}"/>
    <dgm:cxn modelId="{E7B9206C-CCB4-48F3-8FEA-923039397047}" type="presOf" srcId="{1ABD6543-2D6F-44ED-8347-0004455C9883}" destId="{DE508F06-D629-472E-BF19-2D27DAD629E4}" srcOrd="0" destOrd="0" presId="urn:microsoft.com/office/officeart/2005/8/layout/radial1"/>
    <dgm:cxn modelId="{8762DDC3-6303-4C69-A9FA-6EE5F2BA10B1}" type="presOf" srcId="{BB1F169E-D9E9-4CDB-BB2E-743DFCB4C5EA}" destId="{4838FE49-5711-45E6-B7D0-4083FD47858D}" srcOrd="0" destOrd="0" presId="urn:microsoft.com/office/officeart/2005/8/layout/radial1"/>
    <dgm:cxn modelId="{9C2F9ADA-5C5B-4BC6-83C4-9978692BFD99}" type="presOf" srcId="{010892E4-1BB2-4670-BEBB-6445DDD9B9DF}" destId="{E688EAA9-CF22-434B-814A-CCD282747698}" srcOrd="0" destOrd="0" presId="urn:microsoft.com/office/officeart/2005/8/layout/radial1"/>
    <dgm:cxn modelId="{F021EB4E-B98C-4CFF-9F2A-40F6040CAF7F}" srcId="{54E59533-471A-4AE4-8E8F-635800E58B6D}" destId="{595E94A0-4F6B-441A-A9FD-337D758BB3FE}" srcOrd="3" destOrd="0" parTransId="{010892E4-1BB2-4670-BEBB-6445DDD9B9DF}" sibTransId="{4720BE94-3D2D-48AB-9FF4-8C52D306A12D}"/>
    <dgm:cxn modelId="{0DF5FDF6-CC72-4BBA-A173-FCE11A2E8ED3}" type="presOf" srcId="{A7EA0B73-88B0-40A2-9679-3CB3743C69AD}" destId="{2D52CDB0-8012-46D3-BEB6-4FFAB92CC22F}" srcOrd="0" destOrd="0" presId="urn:microsoft.com/office/officeart/2005/8/layout/radial1"/>
    <dgm:cxn modelId="{247D5816-8C7C-4A31-9ECF-2930A9434E2F}" type="presOf" srcId="{B2295C2A-CC07-480B-85BE-FF96B1D8B4CE}" destId="{1E6526CE-6DF2-4F4B-8F2E-4064E43E05B6}" srcOrd="0" destOrd="0" presId="urn:microsoft.com/office/officeart/2005/8/layout/radial1"/>
    <dgm:cxn modelId="{F64A5B6A-DE4F-48D2-A8DB-7235C4D624DC}" type="presOf" srcId="{E7FF730E-A03E-49F6-A1B4-021E96764C14}" destId="{E029117E-59EC-4E2A-921C-1E48CFD6CEED}" srcOrd="1" destOrd="0" presId="urn:microsoft.com/office/officeart/2005/8/layout/radial1"/>
    <dgm:cxn modelId="{2F2C43B3-07D0-40EB-891D-0B9B73FF5EC2}" srcId="{B2295C2A-CC07-480B-85BE-FF96B1D8B4CE}" destId="{9AF27D43-746D-495F-B630-FCFAA9B41D76}" srcOrd="2" destOrd="0" parTransId="{A4E13D7B-9C2E-4776-9B1C-6658B22C4697}" sibTransId="{E1285787-3C48-4F1D-9D4F-E151D87D7CD7}"/>
    <dgm:cxn modelId="{1A706748-76CC-443D-B6D3-C94C7B61C56C}" srcId="{54E59533-471A-4AE4-8E8F-635800E58B6D}" destId="{461406C1-0D36-4CCD-B26E-69C4792AB50F}" srcOrd="1" destOrd="0" parTransId="{E7FF730E-A03E-49F6-A1B4-021E96764C14}" sibTransId="{58F4E9DF-5343-46A6-8D23-A9236E8E8E0D}"/>
    <dgm:cxn modelId="{D9326B8A-6C8D-449D-A36B-23B4305BDD5A}" type="presOf" srcId="{BB1F169E-D9E9-4CDB-BB2E-743DFCB4C5EA}" destId="{35922C57-2177-43C5-9FED-8BF89B841AB4}" srcOrd="1" destOrd="0" presId="urn:microsoft.com/office/officeart/2005/8/layout/radial1"/>
    <dgm:cxn modelId="{E927DE6F-EADE-491B-BFC2-24147300885C}" srcId="{B2295C2A-CC07-480B-85BE-FF96B1D8B4CE}" destId="{1D235D8A-AAB8-46C1-8E4D-34AFCCED5C75}" srcOrd="1" destOrd="0" parTransId="{9445910F-D2DF-4906-B052-CF0568ADD840}" sibTransId="{630CB153-FBDE-4233-A675-26614D9CA3F5}"/>
    <dgm:cxn modelId="{FA7AED76-B85C-4B4F-9FFE-E17C077D1BD2}" srcId="{54E59533-471A-4AE4-8E8F-635800E58B6D}" destId="{1ABD6543-2D6F-44ED-8347-0004455C9883}" srcOrd="0" destOrd="0" parTransId="{DDDC903F-E724-411B-8DAB-485B42146CAF}" sibTransId="{1CCCD52A-69C3-41D7-A280-7A53294ED776}"/>
    <dgm:cxn modelId="{553B81D4-EB9B-42E7-AA9C-52B64107FAA5}" type="presOf" srcId="{E7FF730E-A03E-49F6-A1B4-021E96764C14}" destId="{5E9F0D1C-806E-42C1-8AFC-4BA724FBCEA5}" srcOrd="0" destOrd="0" presId="urn:microsoft.com/office/officeart/2005/8/layout/radial1"/>
    <dgm:cxn modelId="{5D613135-1D97-4ADB-A44B-A1B2AA6CC956}" type="presOf" srcId="{54E59533-471A-4AE4-8E8F-635800E58B6D}" destId="{6767B280-FD1B-4EC9-9CE6-144551248EAD}" srcOrd="0" destOrd="0" presId="urn:microsoft.com/office/officeart/2005/8/layout/radial1"/>
    <dgm:cxn modelId="{96B10815-2AC3-4413-91FB-2A90C0E1C06E}" type="presOf" srcId="{010892E4-1BB2-4670-BEBB-6445DDD9B9DF}" destId="{B01B980E-CA8E-4511-8FE0-7A5AB0110A72}" srcOrd="1" destOrd="0" presId="urn:microsoft.com/office/officeart/2005/8/layout/radial1"/>
    <dgm:cxn modelId="{C20BEBF7-9562-4A86-A963-B17E8A154BF0}" type="presOf" srcId="{595E94A0-4F6B-441A-A9FD-337D758BB3FE}" destId="{9BF766AA-1E9C-4393-A12E-465F3039ADD2}" srcOrd="0" destOrd="0" presId="urn:microsoft.com/office/officeart/2005/8/layout/radial1"/>
    <dgm:cxn modelId="{C65E94F6-85C4-4237-BAD7-C73114A04466}" srcId="{B2295C2A-CC07-480B-85BE-FF96B1D8B4CE}" destId="{78E4DB0E-F702-4681-9F63-6FC31C1FD750}" srcOrd="3" destOrd="0" parTransId="{37D69268-3A9E-4A7D-A1D7-F03D77F7ABBB}" sibTransId="{200B5211-EC14-4235-A6BD-F81F9B416CB2}"/>
    <dgm:cxn modelId="{0BE01E69-438A-47A4-9743-0D6339540244}" type="presOf" srcId="{461406C1-0D36-4CCD-B26E-69C4792AB50F}" destId="{F5965C82-0DD0-47D6-B781-DDB2A817FC89}" srcOrd="0" destOrd="0" presId="urn:microsoft.com/office/officeart/2005/8/layout/radial1"/>
    <dgm:cxn modelId="{273EE1FA-2BF8-4DFA-9A6E-19D37624C5C1}" type="presOf" srcId="{DDDC903F-E724-411B-8DAB-485B42146CAF}" destId="{5347DEE4-A1CF-4B63-B918-E577DD43B92C}" srcOrd="0" destOrd="0" presId="urn:microsoft.com/office/officeart/2005/8/layout/radial1"/>
    <dgm:cxn modelId="{BF19ABE0-3A38-46F6-987C-EE9B63861809}" type="presParOf" srcId="{1E6526CE-6DF2-4F4B-8F2E-4064E43E05B6}" destId="{6767B280-FD1B-4EC9-9CE6-144551248EAD}" srcOrd="0" destOrd="0" presId="urn:microsoft.com/office/officeart/2005/8/layout/radial1"/>
    <dgm:cxn modelId="{8F47D189-BEB5-48CC-9BEA-65F09098E590}" type="presParOf" srcId="{1E6526CE-6DF2-4F4B-8F2E-4064E43E05B6}" destId="{5347DEE4-A1CF-4B63-B918-E577DD43B92C}" srcOrd="1" destOrd="0" presId="urn:microsoft.com/office/officeart/2005/8/layout/radial1"/>
    <dgm:cxn modelId="{5AAABAD0-3A89-4FEC-AF4E-09E006C0EC61}" type="presParOf" srcId="{5347DEE4-A1CF-4B63-B918-E577DD43B92C}" destId="{3FF57273-87EC-4E90-ABB6-15871F73F776}" srcOrd="0" destOrd="0" presId="urn:microsoft.com/office/officeart/2005/8/layout/radial1"/>
    <dgm:cxn modelId="{6D2FE00E-A351-482E-9CBB-74D95C9706E1}" type="presParOf" srcId="{1E6526CE-6DF2-4F4B-8F2E-4064E43E05B6}" destId="{DE508F06-D629-472E-BF19-2D27DAD629E4}" srcOrd="2" destOrd="0" presId="urn:microsoft.com/office/officeart/2005/8/layout/radial1"/>
    <dgm:cxn modelId="{401ADF42-0769-4A4D-848C-B02EC16D2A5F}" type="presParOf" srcId="{1E6526CE-6DF2-4F4B-8F2E-4064E43E05B6}" destId="{5E9F0D1C-806E-42C1-8AFC-4BA724FBCEA5}" srcOrd="3" destOrd="0" presId="urn:microsoft.com/office/officeart/2005/8/layout/radial1"/>
    <dgm:cxn modelId="{A7E383A0-C27D-42BE-81A9-353539F5DCBB}" type="presParOf" srcId="{5E9F0D1C-806E-42C1-8AFC-4BA724FBCEA5}" destId="{E029117E-59EC-4E2A-921C-1E48CFD6CEED}" srcOrd="0" destOrd="0" presId="urn:microsoft.com/office/officeart/2005/8/layout/radial1"/>
    <dgm:cxn modelId="{3F655578-1EB2-43FE-B8E1-2DD72C9DABC9}" type="presParOf" srcId="{1E6526CE-6DF2-4F4B-8F2E-4064E43E05B6}" destId="{F5965C82-0DD0-47D6-B781-DDB2A817FC89}" srcOrd="4" destOrd="0" presId="urn:microsoft.com/office/officeart/2005/8/layout/radial1"/>
    <dgm:cxn modelId="{CC630505-3E12-4D62-910A-4EDE8D181335}" type="presParOf" srcId="{1E6526CE-6DF2-4F4B-8F2E-4064E43E05B6}" destId="{4838FE49-5711-45E6-B7D0-4083FD47858D}" srcOrd="5" destOrd="0" presId="urn:microsoft.com/office/officeart/2005/8/layout/radial1"/>
    <dgm:cxn modelId="{338EBDE2-991E-428D-A1B0-EF00C8996F10}" type="presParOf" srcId="{4838FE49-5711-45E6-B7D0-4083FD47858D}" destId="{35922C57-2177-43C5-9FED-8BF89B841AB4}" srcOrd="0" destOrd="0" presId="urn:microsoft.com/office/officeart/2005/8/layout/radial1"/>
    <dgm:cxn modelId="{B3D029AB-AA0B-4A19-B254-3BD5F28E9485}" type="presParOf" srcId="{1E6526CE-6DF2-4F4B-8F2E-4064E43E05B6}" destId="{2D52CDB0-8012-46D3-BEB6-4FFAB92CC22F}" srcOrd="6" destOrd="0" presId="urn:microsoft.com/office/officeart/2005/8/layout/radial1"/>
    <dgm:cxn modelId="{D2E11E50-624C-41ED-BF70-EC0A9808C9A2}" type="presParOf" srcId="{1E6526CE-6DF2-4F4B-8F2E-4064E43E05B6}" destId="{E688EAA9-CF22-434B-814A-CCD282747698}" srcOrd="7" destOrd="0" presId="urn:microsoft.com/office/officeart/2005/8/layout/radial1"/>
    <dgm:cxn modelId="{C4FC2059-A79E-4782-ABA1-2F30B5B6AF21}" type="presParOf" srcId="{E688EAA9-CF22-434B-814A-CCD282747698}" destId="{B01B980E-CA8E-4511-8FE0-7A5AB0110A72}" srcOrd="0" destOrd="0" presId="urn:microsoft.com/office/officeart/2005/8/layout/radial1"/>
    <dgm:cxn modelId="{FC4B88A0-FA17-451F-AEE9-BD99F3340019}" type="presParOf" srcId="{1E6526CE-6DF2-4F4B-8F2E-4064E43E05B6}" destId="{9BF766AA-1E9C-4393-A12E-465F3039ADD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7B280-FD1B-4EC9-9CE6-144551248EAD}">
      <dsp:nvSpPr>
        <dsp:cNvPr id="0" name=""/>
        <dsp:cNvSpPr/>
      </dsp:nvSpPr>
      <dsp:spPr>
        <a:xfrm>
          <a:off x="2685265" y="1238322"/>
          <a:ext cx="2783625" cy="24356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FF0000"/>
              </a:solidFill>
            </a:rPr>
            <a:t>Вітчизна</a:t>
          </a:r>
          <a:endParaRPr lang="ru-RU" sz="4000" b="1" kern="1200" dirty="0">
            <a:solidFill>
              <a:srgbClr val="FF0000"/>
            </a:solidFill>
          </a:endParaRPr>
        </a:p>
      </dsp:txBody>
      <dsp:txXfrm>
        <a:off x="3092917" y="1595018"/>
        <a:ext cx="1968321" cy="1722282"/>
      </dsp:txXfrm>
    </dsp:sp>
    <dsp:sp modelId="{5347DEE4-A1CF-4B63-B918-E577DD43B92C}">
      <dsp:nvSpPr>
        <dsp:cNvPr id="0" name=""/>
        <dsp:cNvSpPr/>
      </dsp:nvSpPr>
      <dsp:spPr>
        <a:xfrm rot="5400000">
          <a:off x="4010705" y="1289871"/>
          <a:ext cx="132745" cy="29649"/>
        </a:xfrm>
        <a:custGeom>
          <a:avLst/>
          <a:gdLst/>
          <a:ahLst/>
          <a:cxnLst/>
          <a:rect l="0" t="0" r="0" b="0"/>
          <a:pathLst>
            <a:path>
              <a:moveTo>
                <a:pt x="0" y="14824"/>
              </a:moveTo>
              <a:lnTo>
                <a:pt x="132745" y="14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73759" y="1301377"/>
        <a:ext cx="6637" cy="6637"/>
      </dsp:txXfrm>
    </dsp:sp>
    <dsp:sp modelId="{DE508F06-D629-472E-BF19-2D27DAD629E4}">
      <dsp:nvSpPr>
        <dsp:cNvPr id="0" name=""/>
        <dsp:cNvSpPr/>
      </dsp:nvSpPr>
      <dsp:spPr>
        <a:xfrm>
          <a:off x="3400997" y="18908"/>
          <a:ext cx="1352160" cy="13521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3599016" y="216927"/>
        <a:ext cx="956122" cy="956122"/>
      </dsp:txXfrm>
    </dsp:sp>
    <dsp:sp modelId="{5E9F0D1C-806E-42C1-8AFC-4BA724FBCEA5}">
      <dsp:nvSpPr>
        <dsp:cNvPr id="0" name=""/>
        <dsp:cNvSpPr/>
      </dsp:nvSpPr>
      <dsp:spPr>
        <a:xfrm rot="82892">
          <a:off x="5468271" y="2482483"/>
          <a:ext cx="630021" cy="29649"/>
        </a:xfrm>
        <a:custGeom>
          <a:avLst/>
          <a:gdLst/>
          <a:ahLst/>
          <a:cxnLst/>
          <a:rect l="0" t="0" r="0" b="0"/>
          <a:pathLst>
            <a:path>
              <a:moveTo>
                <a:pt x="0" y="14824"/>
              </a:moveTo>
              <a:lnTo>
                <a:pt x="630021" y="14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67531" y="2481557"/>
        <a:ext cx="31501" cy="31501"/>
      </dsp:txXfrm>
    </dsp:sp>
    <dsp:sp modelId="{F5965C82-0DD0-47D6-B781-DDB2A817FC89}">
      <dsp:nvSpPr>
        <dsp:cNvPr id="0" name=""/>
        <dsp:cNvSpPr/>
      </dsp:nvSpPr>
      <dsp:spPr>
        <a:xfrm>
          <a:off x="6096972" y="2002930"/>
          <a:ext cx="2111939" cy="10548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6406258" y="2157405"/>
        <a:ext cx="1493367" cy="745870"/>
      </dsp:txXfrm>
    </dsp:sp>
    <dsp:sp modelId="{4838FE49-5711-45E6-B7D0-4083FD47858D}">
      <dsp:nvSpPr>
        <dsp:cNvPr id="0" name=""/>
        <dsp:cNvSpPr/>
      </dsp:nvSpPr>
      <dsp:spPr>
        <a:xfrm rot="16200000">
          <a:off x="4010705" y="3592799"/>
          <a:ext cx="132745" cy="29649"/>
        </a:xfrm>
        <a:custGeom>
          <a:avLst/>
          <a:gdLst/>
          <a:ahLst/>
          <a:cxnLst/>
          <a:rect l="0" t="0" r="0" b="0"/>
          <a:pathLst>
            <a:path>
              <a:moveTo>
                <a:pt x="0" y="14824"/>
              </a:moveTo>
              <a:lnTo>
                <a:pt x="132745" y="14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73759" y="3604305"/>
        <a:ext cx="6637" cy="6637"/>
      </dsp:txXfrm>
    </dsp:sp>
    <dsp:sp modelId="{2D52CDB0-8012-46D3-BEB6-4FFAB92CC22F}">
      <dsp:nvSpPr>
        <dsp:cNvPr id="0" name=""/>
        <dsp:cNvSpPr/>
      </dsp:nvSpPr>
      <dsp:spPr>
        <a:xfrm>
          <a:off x="3400997" y="3541251"/>
          <a:ext cx="1352160" cy="13521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3599016" y="3739270"/>
        <a:ext cx="956122" cy="956122"/>
      </dsp:txXfrm>
    </dsp:sp>
    <dsp:sp modelId="{E688EAA9-CF22-434B-814A-CCD282747698}">
      <dsp:nvSpPr>
        <dsp:cNvPr id="0" name=""/>
        <dsp:cNvSpPr/>
      </dsp:nvSpPr>
      <dsp:spPr>
        <a:xfrm rot="10800000">
          <a:off x="2074438" y="2441335"/>
          <a:ext cx="610827" cy="29649"/>
        </a:xfrm>
        <a:custGeom>
          <a:avLst/>
          <a:gdLst/>
          <a:ahLst/>
          <a:cxnLst/>
          <a:rect l="0" t="0" r="0" b="0"/>
          <a:pathLst>
            <a:path>
              <a:moveTo>
                <a:pt x="0" y="14824"/>
              </a:moveTo>
              <a:lnTo>
                <a:pt x="610827" y="14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64581" y="2440889"/>
        <a:ext cx="30541" cy="30541"/>
      </dsp:txXfrm>
    </dsp:sp>
    <dsp:sp modelId="{9BF766AA-1E9C-4393-A12E-465F3039ADD2}">
      <dsp:nvSpPr>
        <dsp:cNvPr id="0" name=""/>
        <dsp:cNvSpPr/>
      </dsp:nvSpPr>
      <dsp:spPr>
        <a:xfrm>
          <a:off x="72009" y="2016227"/>
          <a:ext cx="2002428" cy="8798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>
        <a:off x="365258" y="2145080"/>
        <a:ext cx="1415930" cy="622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3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7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8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432E-D618-411A-8179-E5C2253091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3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9E145-59AE-4341-84AD-B1AD023B8BE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2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25198-4AB6-4964-A835-93CA03506BF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38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446BC-4E8D-4C70-9898-369ED381A3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48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0920-0205-4F55-B9EF-F065F92818E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02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03F72-A1B9-4BE2-AC56-269763C0B1B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37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4FAFC-8F85-4753-916D-45DFC08F45E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06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62ED8-E0C2-4EBA-B9E5-637DD10E101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87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6CF85-FEBB-42E2-AA79-5CAE64C6EDE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78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C03A7-7CA1-46EA-BABA-C0B758EAA2A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77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31B66-004D-4321-A423-9A4307B675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8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4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4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4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0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46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8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6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E1C2D-426E-4C1E-9661-902708CD5F4B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3619-1549-4353-8584-C5CBF7D9E2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5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03B33E-BA91-40C7-96DE-C551501A6D8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3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5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pok_jna_pri_mna_melod_ya_-_Bez_nazv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980728"/>
            <a:ext cx="3785195" cy="52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41" y="1556792"/>
            <a:ext cx="6847518" cy="39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" b="103"/>
          <a:stretch/>
        </p:blipFill>
        <p:spPr bwMode="auto">
          <a:xfrm>
            <a:off x="762000" y="-381000"/>
            <a:ext cx="762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-178" y="332656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3"/>
          <a:stretch/>
        </p:blipFill>
        <p:spPr bwMode="auto">
          <a:xfrm>
            <a:off x="611560" y="692696"/>
            <a:ext cx="8239125" cy="511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9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2"/>
          <a:stretch/>
        </p:blipFill>
        <p:spPr bwMode="auto">
          <a:xfrm>
            <a:off x="-180528" y="758133"/>
            <a:ext cx="8824161" cy="501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3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85" y="188640"/>
            <a:ext cx="7340651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9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8" y="160338"/>
            <a:ext cx="9832976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8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8400" y="765175"/>
            <a:ext cx="792163" cy="755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8400" y="1557338"/>
            <a:ext cx="774700" cy="8016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8400" y="4508500"/>
            <a:ext cx="774700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8400" y="2322513"/>
            <a:ext cx="774700" cy="819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8400" y="3141663"/>
            <a:ext cx="774700" cy="7191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08400" y="3860800"/>
            <a:ext cx="774700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8400" y="5229225"/>
            <a:ext cx="774700" cy="792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0563" y="981075"/>
            <a:ext cx="358775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9338" y="981075"/>
            <a:ext cx="360362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19700" y="981075"/>
            <a:ext cx="360363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92763" y="981075"/>
            <a:ext cx="358775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51538" y="981075"/>
            <a:ext cx="360362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11900" y="981075"/>
            <a:ext cx="360363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72263" y="981075"/>
            <a:ext cx="360362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32625" y="981075"/>
            <a:ext cx="347663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80288" y="981075"/>
            <a:ext cx="431800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20644" y="1710171"/>
            <a:ext cx="503237" cy="433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а</a:t>
            </a:r>
            <a:endParaRPr lang="ru-RU" alt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51538" y="1724026"/>
            <a:ext cx="504825" cy="433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ч</a:t>
            </a:r>
            <a:endParaRPr lang="ru-RU" alt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79761" y="1700213"/>
            <a:ext cx="503238" cy="433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а</a:t>
            </a:r>
            <a:endParaRPr lang="ru-RU" alt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80854" y="1700213"/>
            <a:ext cx="504825" cy="433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з</a:t>
            </a:r>
            <a:endParaRPr lang="ru-RU" alt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03575" y="2479675"/>
            <a:ext cx="504825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00338" y="2479675"/>
            <a:ext cx="496887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83100" y="2479675"/>
            <a:ext cx="557213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97225" y="3213100"/>
            <a:ext cx="503238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4500563" y="3213100"/>
            <a:ext cx="539750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Прямоугольник 1024"/>
          <p:cNvSpPr/>
          <p:nvPr/>
        </p:nvSpPr>
        <p:spPr>
          <a:xfrm>
            <a:off x="5040313" y="3213100"/>
            <a:ext cx="539750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" name="Прямоугольник 1026"/>
          <p:cNvSpPr/>
          <p:nvPr/>
        </p:nvSpPr>
        <p:spPr>
          <a:xfrm>
            <a:off x="5592763" y="3213100"/>
            <a:ext cx="539750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8" name="Прямоугольник 1027"/>
          <p:cNvSpPr/>
          <p:nvPr/>
        </p:nvSpPr>
        <p:spPr>
          <a:xfrm>
            <a:off x="6132513" y="3213100"/>
            <a:ext cx="539750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Прямоугольник 1028"/>
          <p:cNvSpPr/>
          <p:nvPr/>
        </p:nvSpPr>
        <p:spPr>
          <a:xfrm>
            <a:off x="3197225" y="3933825"/>
            <a:ext cx="503238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Прямоугольник 1029"/>
          <p:cNvSpPr/>
          <p:nvPr/>
        </p:nvSpPr>
        <p:spPr>
          <a:xfrm>
            <a:off x="2700338" y="3933825"/>
            <a:ext cx="496887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Прямоугольник 1030"/>
          <p:cNvSpPr/>
          <p:nvPr/>
        </p:nvSpPr>
        <p:spPr>
          <a:xfrm>
            <a:off x="4500563" y="3933825"/>
            <a:ext cx="539750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03575" y="4652963"/>
            <a:ext cx="496888" cy="504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3" name="Прямоугольник 1032"/>
          <p:cNvSpPr/>
          <p:nvPr/>
        </p:nvSpPr>
        <p:spPr>
          <a:xfrm>
            <a:off x="2700338" y="4652963"/>
            <a:ext cx="496887" cy="504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" name="Прямоугольник 1033"/>
          <p:cNvSpPr/>
          <p:nvPr/>
        </p:nvSpPr>
        <p:spPr>
          <a:xfrm>
            <a:off x="2195513" y="4652963"/>
            <a:ext cx="504825" cy="504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5" name="Прямоугольник 1034"/>
          <p:cNvSpPr/>
          <p:nvPr/>
        </p:nvSpPr>
        <p:spPr>
          <a:xfrm>
            <a:off x="3203575" y="5373688"/>
            <a:ext cx="496888" cy="503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6" name="Прямоугольник 1035"/>
          <p:cNvSpPr/>
          <p:nvPr/>
        </p:nvSpPr>
        <p:spPr>
          <a:xfrm>
            <a:off x="2700338" y="5373688"/>
            <a:ext cx="496887" cy="503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7" name="Прямоугольник 1036"/>
          <p:cNvSpPr/>
          <p:nvPr/>
        </p:nvSpPr>
        <p:spPr>
          <a:xfrm>
            <a:off x="4500563" y="5373688"/>
            <a:ext cx="539750" cy="503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8" name="Прямоугольник 1037"/>
          <p:cNvSpPr/>
          <p:nvPr/>
        </p:nvSpPr>
        <p:spPr>
          <a:xfrm>
            <a:off x="5040313" y="5373688"/>
            <a:ext cx="539750" cy="503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9" name="Прямоугольник 1038"/>
          <p:cNvSpPr/>
          <p:nvPr/>
        </p:nvSpPr>
        <p:spPr>
          <a:xfrm>
            <a:off x="5580063" y="5373688"/>
            <a:ext cx="552450" cy="503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5" name="Rectangle 43"/>
          <p:cNvSpPr>
            <a:spLocks noChangeArrowheads="1"/>
          </p:cNvSpPr>
          <p:nvPr/>
        </p:nvSpPr>
        <p:spPr bwMode="auto">
          <a:xfrm>
            <a:off x="4500563" y="1700213"/>
            <a:ext cx="503237" cy="433387"/>
          </a:xfrm>
          <a:prstGeom prst="rect">
            <a:avLst/>
          </a:prstGeom>
          <a:solidFill>
            <a:schemeClr val="bg1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4500563" y="1557338"/>
            <a:ext cx="5132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4000" b="1" dirty="0">
                <a:solidFill>
                  <a:srgbClr val="000000"/>
                </a:solidFill>
                <a:latin typeface="Century Gothic" pitchFamily="34" charset="0"/>
              </a:rPr>
              <a:t>о</a:t>
            </a:r>
            <a:endParaRPr lang="ru-RU" altLang="ru-RU" sz="40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3117" name="Picture 45" descr="country_ukraine_2-3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21163"/>
            <a:ext cx="2987675" cy="20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1024" grpId="0" animBg="1"/>
      <p:bldP spid="1025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3115" grpId="0" animBg="1"/>
      <p:bldP spid="3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413337"/>
            <a:ext cx="71034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</a:t>
            </a:r>
            <a:r>
              <a:rPr lang="ru-RU" sz="6600" b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Україною</a:t>
            </a:r>
            <a:r>
              <a:rPr lang="ru-RU" sz="66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6600" b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серц</a:t>
            </a:r>
            <a:r>
              <a:rPr lang="uk-UA" sz="66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endParaRPr lang="ru-RU" sz="66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80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8737" y="404664"/>
            <a:ext cx="66784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Маршрут 1.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Рідний</a:t>
            </a:r>
            <a:r>
              <a:rPr lang="ru-RU" sz="2800" b="1" i="1" dirty="0" smtClean="0">
                <a:solidFill>
                  <a:srgbClr val="FF0000"/>
                </a:solidFill>
              </a:rPr>
              <a:t> край,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Україна</a:t>
            </a:r>
            <a:r>
              <a:rPr lang="ru-RU" sz="2800" b="1" i="1" dirty="0" smtClean="0">
                <a:solidFill>
                  <a:srgbClr val="FF0000"/>
                </a:solidFill>
              </a:rPr>
              <a:t>,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Батьківщина</a:t>
            </a:r>
            <a:r>
              <a:rPr lang="ru-RU" sz="2800" b="1" i="1" dirty="0" smtClean="0">
                <a:solidFill>
                  <a:srgbClr val="FF0000"/>
                </a:solidFill>
              </a:rPr>
              <a:t>,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Вітчизна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>
                <a:solidFill>
                  <a:srgbClr val="FFFF00"/>
                </a:solidFill>
              </a:rPr>
              <a:t>Маршрут 2.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Державні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символи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України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>
                <a:solidFill>
                  <a:srgbClr val="FFFF00"/>
                </a:solidFill>
              </a:rPr>
              <a:t>Маршрут 3.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Народні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символи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держави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>
                <a:solidFill>
                  <a:srgbClr val="FFFF00"/>
                </a:solidFill>
              </a:rPr>
              <a:t>Маршрут 4.</a:t>
            </a:r>
            <a:r>
              <a:rPr lang="ru-RU" sz="2800" b="1" i="1" dirty="0" smtClean="0">
                <a:solidFill>
                  <a:srgbClr val="FF0000"/>
                </a:solidFill>
              </a:rPr>
              <a:t> «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Україна</a:t>
            </a:r>
            <a:r>
              <a:rPr lang="ru-RU" sz="2800" b="1" i="1" dirty="0" smtClean="0">
                <a:solidFill>
                  <a:srgbClr val="FF0000"/>
                </a:solidFill>
              </a:rPr>
              <a:t> –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незалежна</a:t>
            </a:r>
            <a:r>
              <a:rPr lang="ru-RU" sz="2800" b="1" i="1" dirty="0" smtClean="0">
                <a:solidFill>
                  <a:srgbClr val="FF0000"/>
                </a:solidFill>
              </a:rPr>
              <a:t> держава».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>
                <a:solidFill>
                  <a:srgbClr val="FFFF00"/>
                </a:solidFill>
              </a:rPr>
              <a:t>Маршрут 5.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Це</a:t>
            </a:r>
            <a:r>
              <a:rPr lang="ru-RU" sz="2800" b="1" i="1" dirty="0" smtClean="0">
                <a:solidFill>
                  <a:srgbClr val="FF0000"/>
                </a:solidFill>
              </a:rPr>
              <a:t> все моя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Україна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>
                <a:solidFill>
                  <a:srgbClr val="FFFF00"/>
                </a:solidFill>
              </a:rPr>
              <a:t>Маршрут 6. </a:t>
            </a:r>
            <a:r>
              <a:rPr lang="ru-RU" sz="2800" b="1" i="1" dirty="0" smtClean="0">
                <a:solidFill>
                  <a:srgbClr val="FF0000"/>
                </a:solidFill>
              </a:rPr>
              <a:t>Творимо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майбутнє</a:t>
            </a:r>
            <a:r>
              <a:rPr lang="ru-RU" sz="2800" b="1" i="1" dirty="0" smtClean="0">
                <a:solidFill>
                  <a:srgbClr val="FF0000"/>
                </a:solidFill>
              </a:rPr>
              <a:t> разом.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875002"/>
            <a:ext cx="74328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i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 </a:t>
            </a:r>
            <a:r>
              <a:rPr lang="ru-RU" sz="6600" b="1" i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Україна</a:t>
            </a:r>
            <a:r>
              <a:rPr lang="ru-RU" sz="6600" b="1" i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6600" b="1" i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</a:t>
            </a:r>
            <a:r>
              <a:rPr lang="ru-RU" sz="6600" b="1" i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…</a:t>
            </a:r>
            <a:endParaRPr lang="ru-RU" sz="6600" b="1" i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0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07173707"/>
              </p:ext>
            </p:extLst>
          </p:nvPr>
        </p:nvGraphicFramePr>
        <p:xfrm>
          <a:off x="395536" y="548680"/>
          <a:ext cx="820891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14" y="1556792"/>
            <a:ext cx="20050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13" y="3645024"/>
            <a:ext cx="20050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74" y="3890313"/>
            <a:ext cx="20050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36010"/>
            <a:ext cx="20050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3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348880"/>
            <a:ext cx="70893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Батьківщина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1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492896"/>
            <a:ext cx="72468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ru-RU" sz="8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раїна</a:t>
            </a:r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8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батьків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1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725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667" y="188640"/>
            <a:ext cx="68062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err="1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/>
              </a:rPr>
              <a:t>Фізкультхвилинка</a:t>
            </a:r>
            <a:endParaRPr lang="ru-RU" sz="6600" b="1" cap="none" spc="0" dirty="0">
              <a:ln>
                <a:solidFill>
                  <a:srgbClr val="FFFF00"/>
                </a:solidFill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86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105</Words>
  <Application>Microsoft Office PowerPoint</Application>
  <PresentationFormat>Экран (4:3)</PresentationFormat>
  <Paragraphs>57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11</cp:revision>
  <dcterms:created xsi:type="dcterms:W3CDTF">2016-08-30T19:47:08Z</dcterms:created>
  <dcterms:modified xsi:type="dcterms:W3CDTF">2018-05-10T20:12:03Z</dcterms:modified>
</cp:coreProperties>
</file>