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F9423-0BA5-47E9-BECF-7044342501DD}" type="datetimeFigureOut">
              <a:rPr lang="ru-RU" smtClean="0"/>
              <a:pPr/>
              <a:t>01.03.2018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77EB0-EA7A-4DBF-8ECC-32C12B01F0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F9423-0BA5-47E9-BECF-7044342501DD}" type="datetimeFigureOut">
              <a:rPr lang="ru-RU" smtClean="0"/>
              <a:pPr/>
              <a:t>01.03.2018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77EB0-EA7A-4DBF-8ECC-32C12B01F0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F9423-0BA5-47E9-BECF-7044342501DD}" type="datetimeFigureOut">
              <a:rPr lang="ru-RU" smtClean="0"/>
              <a:pPr/>
              <a:t>01.03.2018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77EB0-EA7A-4DBF-8ECC-32C12B01F0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F9423-0BA5-47E9-BECF-7044342501DD}" type="datetimeFigureOut">
              <a:rPr lang="ru-RU" smtClean="0"/>
              <a:pPr/>
              <a:t>01.03.2018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77EB0-EA7A-4DBF-8ECC-32C12B01F0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F9423-0BA5-47E9-BECF-7044342501DD}" type="datetimeFigureOut">
              <a:rPr lang="ru-RU" smtClean="0"/>
              <a:pPr/>
              <a:t>01.03.2018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77EB0-EA7A-4DBF-8ECC-32C12B01F0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F9423-0BA5-47E9-BECF-7044342501DD}" type="datetimeFigureOut">
              <a:rPr lang="ru-RU" smtClean="0"/>
              <a:pPr/>
              <a:t>01.03.2018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77EB0-EA7A-4DBF-8ECC-32C12B01F0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F9423-0BA5-47E9-BECF-7044342501DD}" type="datetimeFigureOut">
              <a:rPr lang="ru-RU" smtClean="0"/>
              <a:pPr/>
              <a:t>01.03.2018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77EB0-EA7A-4DBF-8ECC-32C12B01F0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F9423-0BA5-47E9-BECF-7044342501DD}" type="datetimeFigureOut">
              <a:rPr lang="ru-RU" smtClean="0"/>
              <a:pPr/>
              <a:t>01.03.2018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77EB0-EA7A-4DBF-8ECC-32C12B01F0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F9423-0BA5-47E9-BECF-7044342501DD}" type="datetimeFigureOut">
              <a:rPr lang="ru-RU" smtClean="0"/>
              <a:pPr/>
              <a:t>01.03.2018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77EB0-EA7A-4DBF-8ECC-32C12B01F0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F9423-0BA5-47E9-BECF-7044342501DD}" type="datetimeFigureOut">
              <a:rPr lang="ru-RU" smtClean="0"/>
              <a:pPr/>
              <a:t>01.03.2018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77EB0-EA7A-4DBF-8ECC-32C12B01F0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F9423-0BA5-47E9-BECF-7044342501DD}" type="datetimeFigureOut">
              <a:rPr lang="ru-RU" smtClean="0"/>
              <a:pPr/>
              <a:t>01.03.2018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77EB0-EA7A-4DBF-8ECC-32C12B01F0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F9423-0BA5-47E9-BECF-7044342501DD}" type="datetimeFigureOut">
              <a:rPr lang="ru-RU" smtClean="0"/>
              <a:pPr/>
              <a:t>01.03.2018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D77EB0-EA7A-4DBF-8ECC-32C12B01F09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8366" y="0"/>
            <a:ext cx="9341170" cy="7000900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357158" y="0"/>
            <a:ext cx="8786842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6600" b="1" i="1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Міс</a:t>
            </a:r>
            <a:endParaRPr kumimoji="0" lang="ru-RU" sz="6600" b="1" i="1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6600" b="1" i="1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«Кришталевий </a:t>
            </a:r>
            <a:r>
              <a:rPr lang="ru-RU" sz="6600" b="1" i="1" dirty="0" smtClean="0">
                <a:solidFill>
                  <a:srgbClr val="C00000"/>
                </a:solidFill>
                <a:latin typeface="Constantia" pitchFamily="18" charset="0"/>
                <a:ea typeface="Calibri" pitchFamily="34" charset="0"/>
                <a:cs typeface="Times New Roman" pitchFamily="18" charset="0"/>
              </a:rPr>
              <a:t>Ч</a:t>
            </a:r>
            <a:r>
              <a:rPr kumimoji="0" lang="uk-UA" sz="6600" b="1" i="1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еревичок</a:t>
            </a:r>
            <a:r>
              <a:rPr kumimoji="0" lang="uk-UA" sz="6600" b="1" i="1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»</a:t>
            </a:r>
            <a:endParaRPr kumimoji="0" lang="en-US" sz="6600" b="1" i="1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nstant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6600" b="1" i="1" dirty="0" smtClean="0">
                <a:solidFill>
                  <a:srgbClr val="C00000"/>
                </a:solidFill>
                <a:latin typeface="Constantia" pitchFamily="18" charset="0"/>
                <a:cs typeface="Times New Roman" pitchFamily="18" charset="0"/>
              </a:rPr>
              <a:t>                    29</a:t>
            </a:r>
            <a:endParaRPr kumimoji="0" lang="uk-UA" sz="6600" b="1" i="1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8</Words>
  <Application>Microsoft Office PowerPoint</Application>
  <PresentationFormat>Экран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</cp:revision>
  <dcterms:created xsi:type="dcterms:W3CDTF">2018-02-28T21:52:17Z</dcterms:created>
  <dcterms:modified xsi:type="dcterms:W3CDTF">2018-02-28T22:02:59Z</dcterms:modified>
</cp:coreProperties>
</file>