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9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7749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34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9209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293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59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39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64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182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09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3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97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37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318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6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3FCAA-B4C7-4FE3-81A2-7156CE57B4C1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1CD05A4-E4DE-4F8B-BC31-9D31919F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6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002060"/>
                </a:solidFill>
                <a:latin typeface="+mn-lt"/>
              </a:rPr>
              <a:t>Вітчизняні пам'ятки мистецтва СЕРЕДНЬОВІЧЧЯ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2142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7321" y="512618"/>
            <a:ext cx="8915400" cy="637309"/>
          </a:xfrm>
        </p:spPr>
        <p:txBody>
          <a:bodyPr>
            <a:norm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Іншим видом архітектури є оборонні будівлі.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654" y="1393681"/>
            <a:ext cx="5673869" cy="3775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4442" y="5450710"/>
            <a:ext cx="2258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Замок  Любарта </a:t>
            </a:r>
          </a:p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у Луцьку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55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25548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002060"/>
                </a:solidFill>
              </a:rPr>
              <a:t>Після прийняття християнства на Русі почали зводити будівлі у Візантійському стилі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98074"/>
            <a:ext cx="5514108" cy="41949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5200" y="2410691"/>
            <a:ext cx="2313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solidFill>
                  <a:srgbClr val="002060"/>
                </a:solidFill>
              </a:rPr>
              <a:t>Софійський собор 11 ст. Київ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286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656364"/>
            <a:ext cx="4599709" cy="4717651"/>
          </a:xfrm>
        </p:spPr>
      </p:pic>
      <p:sp>
        <p:nvSpPr>
          <p:cNvPr id="5" name="TextBox 4"/>
          <p:cNvSpPr txBox="1"/>
          <p:nvPr/>
        </p:nvSpPr>
        <p:spPr>
          <a:xfrm>
            <a:off x="1510145" y="5527963"/>
            <a:ext cx="2646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П'ятницька церква (12-13 ст.)Чернігів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AutoShape 2" descr="Результат пошуку зображень за запитом &quot;покровська церква в сутківцях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003" y="2365679"/>
            <a:ext cx="5389852" cy="40579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48945" y="540327"/>
            <a:ext cx="2632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Покровська церква-фортеця у с. </a:t>
            </a:r>
            <a:r>
              <a:rPr lang="uk-UA" sz="2000" b="1" i="1" dirty="0" err="1" smtClean="0">
                <a:solidFill>
                  <a:srgbClr val="002060"/>
                </a:solidFill>
              </a:rPr>
              <a:t>Сутківці</a:t>
            </a:r>
            <a:r>
              <a:rPr lang="uk-UA" sz="2000" b="1" i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(15-18 ст.)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4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0230" y="304800"/>
            <a:ext cx="8915400" cy="2078182"/>
          </a:xfrm>
        </p:spPr>
        <p:txBody>
          <a:bodyPr/>
          <a:lstStyle/>
          <a:p>
            <a:r>
              <a:rPr lang="uk-UA" dirty="0" smtClean="0"/>
              <a:t>Автентична українська архітектура почала формуватися у 9-10 ст.</a:t>
            </a:r>
          </a:p>
          <a:p>
            <a:r>
              <a:rPr lang="uk-UA" dirty="0" smtClean="0"/>
              <a:t>Спочатку всі споруди – укріплення, палаци, церкви – будували з дерева.(основою споруди був зруб з горизонтально покладених колод</a:t>
            </a:r>
          </a:p>
          <a:p>
            <a:r>
              <a:rPr lang="uk-UA" dirty="0" smtClean="0"/>
              <a:t>Характерною рисою багатьох церков були криті галереї, що оточували будівлю з трьох боків.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984" y="3690977"/>
            <a:ext cx="4080598" cy="271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857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43" y="146771"/>
            <a:ext cx="5258232" cy="34991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81746" y="3990109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Церква Святого Пантелеймона</a:t>
            </a:r>
          </a:p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12 ст. Галич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156" y="2885249"/>
            <a:ext cx="4884461" cy="37926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72944" y="983673"/>
            <a:ext cx="3061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err="1" smtClean="0">
                <a:solidFill>
                  <a:srgbClr val="002060"/>
                </a:solidFill>
              </a:rPr>
              <a:t>Спасо</a:t>
            </a:r>
            <a:r>
              <a:rPr lang="uk-UA" b="1" i="1" dirty="0" smtClean="0">
                <a:solidFill>
                  <a:srgbClr val="002060"/>
                </a:solidFill>
              </a:rPr>
              <a:t>-Преображенський собор 11 ст. </a:t>
            </a:r>
          </a:p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Чернігів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38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2012" y="581891"/>
            <a:ext cx="8915400" cy="1440873"/>
          </a:xfrm>
        </p:spPr>
        <p:txBody>
          <a:bodyPr>
            <a:norm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Після монголо-татарської навали споруджували переважно фортеці із вежами, укріплені монастирі, замки. Стіни будівель високі, на деяких можна побачити викладений орнамент з червоної цегли у вигляді української плахти або вишиванки.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94" y="2022764"/>
            <a:ext cx="5709691" cy="3834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6266" y="6113315"/>
            <a:ext cx="415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Хотинська фортеця 13-14 ст. Чернівецька обл.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360" y="2022763"/>
            <a:ext cx="5701701" cy="38342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6036" y="6113314"/>
            <a:ext cx="3768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Білгород-Дністровська фортеця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7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4921" y="429491"/>
            <a:ext cx="8915400" cy="1066800"/>
          </a:xfrm>
        </p:spPr>
        <p:txBody>
          <a:bodyPr>
            <a:norm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Українське готичне зодчество представлене кам'яними замками, фортецями та дерев'яними церквами. Споруди містять фресковий живопис та іконопис.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82" y="1813645"/>
            <a:ext cx="5378904" cy="36450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5864" y="5776044"/>
            <a:ext cx="2964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Латинський </a:t>
            </a:r>
            <a:r>
              <a:rPr lang="uk-UA" b="1" i="1" dirty="0" err="1" smtClean="0">
                <a:solidFill>
                  <a:srgbClr val="002060"/>
                </a:solidFill>
              </a:rPr>
              <a:t>катедральний</a:t>
            </a:r>
            <a:r>
              <a:rPr lang="uk-UA" b="1" i="1" dirty="0" smtClean="0">
                <a:solidFill>
                  <a:srgbClr val="002060"/>
                </a:solidFill>
              </a:rPr>
              <a:t> собор 14-17 </a:t>
            </a:r>
            <a:r>
              <a:rPr lang="uk-UA" b="1" i="1" dirty="0" err="1" smtClean="0">
                <a:solidFill>
                  <a:srgbClr val="002060"/>
                </a:solidFill>
              </a:rPr>
              <a:t>ст.Львів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967" y="1893092"/>
            <a:ext cx="5358139" cy="35655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92836" y="5776044"/>
            <a:ext cx="2277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Церква Різдва Богородиці </a:t>
            </a:r>
          </a:p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12-17 ст. Рогатин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43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002060"/>
                </a:solidFill>
              </a:rPr>
              <a:t>Окремим регіоном розвитку культової архітектури західноєвропейського зразка на українських землях було Закарпаття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04999"/>
            <a:ext cx="5292869" cy="3964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4618" y="5971309"/>
            <a:ext cx="4987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Костел </a:t>
            </a:r>
            <a:r>
              <a:rPr lang="uk-UA" b="1" i="1" dirty="0" err="1" smtClean="0">
                <a:solidFill>
                  <a:srgbClr val="002060"/>
                </a:solidFill>
              </a:rPr>
              <a:t>Воздвиження</a:t>
            </a:r>
            <a:r>
              <a:rPr lang="uk-UA" b="1" i="1" dirty="0" smtClean="0">
                <a:solidFill>
                  <a:srgbClr val="002060"/>
                </a:solidFill>
              </a:rPr>
              <a:t> Святого Хреста 12-19 ст. Берегове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832" y="1882045"/>
            <a:ext cx="5354161" cy="40104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68893" y="5971309"/>
            <a:ext cx="361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Церква Святої Єлизавети</a:t>
            </a:r>
          </a:p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13-18 ст. Хуст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62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830" y="595746"/>
            <a:ext cx="8915400" cy="803564"/>
          </a:xfrm>
        </p:spPr>
        <p:txBody>
          <a:bodyPr>
            <a:norm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</a:rPr>
              <a:t> В епоху Середньовіччя на західноукраїнських землях поширювалася також дерев'яна костельна архітектура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28" y="1587211"/>
            <a:ext cx="5571692" cy="38241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7964" y="5599225"/>
            <a:ext cx="2909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Церква </a:t>
            </a:r>
            <a:r>
              <a:rPr lang="uk-UA" b="1" i="1" dirty="0" err="1" smtClean="0">
                <a:solidFill>
                  <a:srgbClr val="002060"/>
                </a:solidFill>
              </a:rPr>
              <a:t>Св</a:t>
            </a:r>
            <a:r>
              <a:rPr lang="uk-UA" b="1" i="1" dirty="0" smtClean="0">
                <a:solidFill>
                  <a:srgbClr val="002060"/>
                </a:solidFill>
              </a:rPr>
              <a:t>. Миколи Чудотворця  с. </a:t>
            </a:r>
            <a:r>
              <a:rPr lang="uk-UA" b="1" i="1" dirty="0" err="1" smtClean="0">
                <a:solidFill>
                  <a:srgbClr val="002060"/>
                </a:solidFill>
              </a:rPr>
              <a:t>Сокирниця</a:t>
            </a:r>
            <a:r>
              <a:rPr lang="uk-UA" b="1" i="1" dirty="0" smtClean="0">
                <a:solidFill>
                  <a:srgbClr val="002060"/>
                </a:solidFill>
              </a:rPr>
              <a:t> 1704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59"/>
          <a:stretch/>
        </p:blipFill>
        <p:spPr>
          <a:xfrm>
            <a:off x="7652615" y="1399310"/>
            <a:ext cx="3602615" cy="4184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19302" y="5599225"/>
            <a:ext cx="3435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Церква </a:t>
            </a:r>
            <a:r>
              <a:rPr lang="uk-UA" b="1" i="1" dirty="0" err="1" smtClean="0">
                <a:solidFill>
                  <a:srgbClr val="002060"/>
                </a:solidFill>
              </a:rPr>
              <a:t>Св</a:t>
            </a:r>
            <a:r>
              <a:rPr lang="uk-UA" b="1" i="1" dirty="0" smtClean="0">
                <a:solidFill>
                  <a:srgbClr val="002060"/>
                </a:solidFill>
              </a:rPr>
              <a:t>. Великомученика Дмитра село </a:t>
            </a:r>
            <a:r>
              <a:rPr lang="uk-UA" b="1" i="1" dirty="0" err="1" smtClean="0">
                <a:solidFill>
                  <a:srgbClr val="002060"/>
                </a:solidFill>
              </a:rPr>
              <a:t>Репинне</a:t>
            </a:r>
            <a:r>
              <a:rPr lang="uk-UA" b="1" i="1" dirty="0" smtClean="0">
                <a:solidFill>
                  <a:srgbClr val="002060"/>
                </a:solidFill>
              </a:rPr>
              <a:t> 1708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3662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175</TotalTime>
  <Words>239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Вітчизняні пам'ятки мистецтва СЕРЕДНЬОВІЧЧЯ</vt:lpstr>
      <vt:lpstr>Після прийняття християнства на Русі почали зводити будівлі у Візантійському стилі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Окремим регіоном розвитку культової архітектури західноєвропейського зразка на українських землях було Закарпаття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Вітчизняні памятки мистецтва СЕРЕДНЬОВІЧЧЯ</dc:title>
  <dc:creator>Пользователь Windows</dc:creator>
  <cp:lastModifiedBy>Пользователь Windows</cp:lastModifiedBy>
  <cp:revision>13</cp:revision>
  <dcterms:created xsi:type="dcterms:W3CDTF">2017-11-26T13:44:42Z</dcterms:created>
  <dcterms:modified xsi:type="dcterms:W3CDTF">2017-11-26T16:40:41Z</dcterms:modified>
</cp:coreProperties>
</file>