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6" r:id="rId4"/>
    <p:sldId id="258" r:id="rId5"/>
    <p:sldId id="259" r:id="rId6"/>
    <p:sldId id="260" r:id="rId7"/>
    <p:sldId id="267" r:id="rId8"/>
    <p:sldId id="268" r:id="rId9"/>
    <p:sldId id="262" r:id="rId10"/>
    <p:sldId id="271" r:id="rId11"/>
    <p:sldId id="276" r:id="rId12"/>
    <p:sldId id="275" r:id="rId13"/>
    <p:sldId id="277" r:id="rId14"/>
    <p:sldId id="269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56" autoAdjust="0"/>
    <p:restoredTop sz="94660"/>
  </p:normalViewPr>
  <p:slideViewPr>
    <p:cSldViewPr>
      <p:cViewPr varScale="1">
        <p:scale>
          <a:sx n="65" d="100"/>
          <a:sy n="65" d="100"/>
        </p:scale>
        <p:origin x="-7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58A9B-34A4-40A5-ACAF-38F9DA3F676F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CE71C-7E32-4953-8E95-EBA72BFE6B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87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CE71C-7E32-4953-8E95-EBA72BFE6BD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26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196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128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718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89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08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03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266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78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88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782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E2B0C-8A92-408C-BCCE-DA49BC7F1292}" type="datetimeFigureOut">
              <a:rPr lang="ru-RU" smtClean="0"/>
              <a:pPr/>
              <a:t>02.01.2005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45998-F2F6-4743-BFA1-92A0F5D02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94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file:///I:\&#1042;&#1063;&#1048;&#1058;&#1045;&#1051;&#1068;%20&#1056;&#1054;&#1050;&#1059;\E._Grig-Utrennee_nastroenie(vmusice.net).mp3" TargetMode="External"/><Relationship Id="rId7" Type="http://schemas.openxmlformats.org/officeDocument/2006/relationships/image" Target="../media/image2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4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9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._Grig-Utrennee_nastroenie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1472" y="5715016"/>
            <a:ext cx="609600" cy="609600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" name="Содержимое 10" descr="30316640.gif"/>
          <p:cNvPicPr>
            <a:picLocks noGrp="1" noChangeAspect="1"/>
          </p:cNvPicPr>
          <p:nvPr>
            <p:ph sz="half" idx="2"/>
          </p:nvPr>
        </p:nvPicPr>
        <p:blipFill>
          <a:blip r:embed="rId7" cstate="print"/>
          <a:stretch>
            <a:fillRect/>
          </a:stretch>
        </p:blipFill>
        <p:spPr>
          <a:xfrm>
            <a:off x="0" y="-1"/>
            <a:ext cx="9144000" cy="6951491"/>
          </a:xfrm>
        </p:spPr>
      </p:pic>
      <p:pic>
        <p:nvPicPr>
          <p:cNvPr id="17" name="E._Grig-Utrennee_nastroenie(vmusice.net).mp3">
            <a:hlinkClick r:id="" action="ppaction://media"/>
          </p:cNvPr>
          <p:cNvPicPr>
            <a:picLocks noGrp="1" noRot="1" noChangeAspect="1"/>
          </p:cNvPicPr>
          <p:nvPr>
            <p:ph sz="quarter" idx="4"/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1214414" y="600076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4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3" y="1844824"/>
            <a:ext cx="72912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Робота з підручником</a:t>
            </a:r>
            <a:endParaRPr lang="ru-RU" sz="6600" b="1" spc="50" dirty="0" smtClean="0">
              <a:ln w="11430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26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3" y="1844824"/>
            <a:ext cx="72912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Робота у зошиті</a:t>
            </a:r>
            <a:endParaRPr lang="ru-RU" sz="6600" b="1" spc="50" dirty="0" smtClean="0">
              <a:ln w="11430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78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3" y="1844824"/>
            <a:ext cx="729129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Сторінка </a:t>
            </a:r>
          </a:p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усної народної творчості</a:t>
            </a:r>
            <a:endParaRPr lang="ru-RU" sz="6600" b="1" spc="50" dirty="0" smtClean="0">
              <a:ln w="11430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03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44824"/>
            <a:ext cx="729129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Тест-гра </a:t>
            </a:r>
          </a:p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«Чи люблю я природу?»</a:t>
            </a:r>
          </a:p>
        </p:txBody>
      </p:sp>
    </p:spTree>
    <p:extLst>
      <p:ext uri="{BB962C8B-B14F-4D97-AF65-F5344CB8AC3E}">
        <p14:creationId xmlns:p14="http://schemas.microsoft.com/office/powerpoint/2010/main" val="395079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924944"/>
            <a:ext cx="7128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дізнався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...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сподобалося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- Найцікавіше мені було…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3" y="332656"/>
            <a:ext cx="72912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Вправа «Мікрофон»</a:t>
            </a:r>
            <a:endParaRPr lang="ru-RU" sz="6600" b="1" spc="50" dirty="0" smtClean="0">
              <a:ln w="11430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02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3" y="332656"/>
            <a:ext cx="72912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Домашнє завдання</a:t>
            </a:r>
            <a:endParaRPr lang="ru-RU" sz="6600" b="1" spc="50" dirty="0" smtClean="0">
              <a:ln w="11430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2912" y="3027759"/>
            <a:ext cx="7618176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-зберіть</a:t>
            </a:r>
            <a:r>
              <a:rPr lang="uk-U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різнокольоові</a:t>
            </a:r>
            <a:r>
              <a:rPr lang="uk-U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листочки </a:t>
            </a:r>
          </a:p>
          <a:p>
            <a:pPr algn="ctr"/>
            <a:r>
              <a:rPr lang="uk-UA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   та дізнайтеся назви цих дерев;</a:t>
            </a:r>
          </a:p>
          <a:p>
            <a:pPr algn="ctr"/>
            <a:r>
              <a:rPr lang="uk-UA" sz="3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uk-UA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-виконайте</a:t>
            </a:r>
            <a:r>
              <a:rPr lang="uk-U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завдання в підручнику </a:t>
            </a:r>
          </a:p>
          <a:p>
            <a:pPr algn="ctr"/>
            <a:r>
              <a:rPr lang="uk-U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       на с. 37.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287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000240"/>
            <a:ext cx="48577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Листячко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дубове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,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Листячко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кленове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Жовкне і спадає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Тихо із гілок.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Вітер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позіхає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,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В купу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їх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згортає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Попід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білу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 хату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  <a:cs typeface="Times New Roman"/>
              </a:rPr>
              <a:t>Та на моріжок.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158756">
            <a:off x="2911110" y="1333252"/>
            <a:ext cx="6059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Дякую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за роботу!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61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99593" y="1844824"/>
            <a:ext cx="729129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err="1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Подорож</a:t>
            </a:r>
            <a:endParaRPr lang="ru-RU" sz="6600" b="1" spc="50" dirty="0" smtClean="0">
              <a:ln w="11430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до </a:t>
            </a:r>
            <a:r>
              <a:rPr lang="ru-RU" sz="6600" b="1" spc="50" dirty="0" err="1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осіннього</a:t>
            </a:r>
            <a:r>
              <a:rPr lang="ru-RU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6600" b="1" spc="50" dirty="0" err="1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лісу</a:t>
            </a:r>
            <a:endParaRPr lang="ru-RU" sz="6600" b="1" spc="50" dirty="0">
              <a:ln w="11430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89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72" b="100000" l="9816" r="89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78249"/>
            <a:ext cx="259228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" b="98633" l="3774" r="960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114" y="6166"/>
            <a:ext cx="2008110" cy="431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43" b="98596" l="5200" r="9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058004"/>
            <a:ext cx="2486523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6147253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Бузок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1201" y="4468850"/>
            <a:ext cx="1424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Вільха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4317078"/>
            <a:ext cx="1337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Ялина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80312" y="6018280"/>
            <a:ext cx="12823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Сосна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440" b="89971" l="1074" r="947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015" y="3934404"/>
            <a:ext cx="358892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052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5" b="97135" l="137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148743"/>
            <a:ext cx="6683896" cy="6124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5698511"/>
            <a:ext cx="1656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Берізка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5806336"/>
            <a:ext cx="14401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Липа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00" b="99600" l="9972" r="897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816424" cy="5389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2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54" b="94858" l="2300" r="62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55123"/>
            <a:ext cx="4824116" cy="487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74" b="94729" l="387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217" y="1721742"/>
            <a:ext cx="5719361" cy="501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308304" y="6324332"/>
            <a:ext cx="10839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Клен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6256831"/>
            <a:ext cx="1893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Горобина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35058" y="3353950"/>
            <a:ext cx="14670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Вишня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4524" y="3515502"/>
            <a:ext cx="1738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Черемха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1" b="100000" l="100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000" y="-568273"/>
            <a:ext cx="3388284" cy="3997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1636" r="10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56" t="-649" r="-14456" b="20376"/>
          <a:stretch/>
        </p:blipFill>
        <p:spPr bwMode="auto">
          <a:xfrm>
            <a:off x="4243407" y="188640"/>
            <a:ext cx="3064897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8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39952" y="5824269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Дуб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8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75"/>
            <a:ext cx="7776864" cy="5832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37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3" y="1844824"/>
            <a:ext cx="72912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Кіностудія для «</a:t>
            </a:r>
            <a:r>
              <a:rPr lang="uk-UA" sz="6600" b="1" spc="50" dirty="0" err="1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чомучок</a:t>
            </a:r>
            <a:r>
              <a:rPr lang="uk-UA" sz="6600" b="1" spc="50" dirty="0" smtClean="0">
                <a:ln w="1143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»</a:t>
            </a:r>
            <a:endParaRPr lang="ru-RU" sz="6600" b="1" spc="50" dirty="0" smtClean="0">
              <a:ln w="11430"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6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учающий мультфильм -u0027Почему желтеют и падают листья-u0027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188640"/>
            <a:ext cx="8533945" cy="5832648"/>
          </a:xfrm>
        </p:spPr>
      </p:pic>
    </p:spTree>
    <p:extLst>
      <p:ext uri="{BB962C8B-B14F-4D97-AF65-F5344CB8AC3E}">
        <p14:creationId xmlns:p14="http://schemas.microsoft.com/office/powerpoint/2010/main" val="231129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2420888"/>
            <a:ext cx="6840760" cy="186204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  +  -  +  -</a:t>
            </a:r>
            <a:endParaRPr lang="ru-RU" sz="11500" b="1" cap="none" spc="0" dirty="0">
              <a:ln w="12700">
                <a:solidFill>
                  <a:schemeClr val="tx2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388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117</Words>
  <Application>Microsoft Office PowerPoint</Application>
  <PresentationFormat>Экран (4:3)</PresentationFormat>
  <Paragraphs>41</Paragraphs>
  <Slides>16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SanBuild &amp; 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36</cp:revision>
  <dcterms:created xsi:type="dcterms:W3CDTF">2013-10-11T16:40:30Z</dcterms:created>
  <dcterms:modified xsi:type="dcterms:W3CDTF">2005-01-02T16:55:30Z</dcterms:modified>
</cp:coreProperties>
</file>