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9" r:id="rId4"/>
    <p:sldId id="261" r:id="rId5"/>
    <p:sldId id="262" r:id="rId6"/>
    <p:sldId id="258" r:id="rId7"/>
    <p:sldId id="276" r:id="rId8"/>
    <p:sldId id="264" r:id="rId9"/>
    <p:sldId id="271" r:id="rId10"/>
    <p:sldId id="270" r:id="rId11"/>
    <p:sldId id="269" r:id="rId12"/>
    <p:sldId id="268" r:id="rId13"/>
    <p:sldId id="260" r:id="rId14"/>
    <p:sldId id="265" r:id="rId15"/>
    <p:sldId id="272" r:id="rId16"/>
    <p:sldId id="273" r:id="rId17"/>
    <p:sldId id="274" r:id="rId18"/>
    <p:sldId id="275" r:id="rId19"/>
    <p:sldId id="267" r:id="rId20"/>
    <p:sldId id="26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99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05.10.2017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5060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/>
      </p:transition>
    </mc:Choice>
    <mc:Fallback xmlns="">
      <p:transition spd="slow">
        <p:wip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05.10.2017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49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/>
      </p:transition>
    </mc:Choice>
    <mc:Fallback xmlns="">
      <p:transition spd="slow">
        <p:wip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05.10.2017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287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/>
      </p:transition>
    </mc:Choice>
    <mc:Fallback xmlns="">
      <p:transition spd="slow">
        <p:wip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05.10.2017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9288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/>
      </p:transition>
    </mc:Choice>
    <mc:Fallback xmlns="">
      <p:transition spd="slow">
        <p:wip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05.10.2017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3715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/>
      </p:transition>
    </mc:Choice>
    <mc:Fallback xmlns="">
      <p:transition spd="slow">
        <p:wip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05.10.2017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768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/>
      </p:transition>
    </mc:Choice>
    <mc:Fallback xmlns="">
      <p:transition spd="slow">
        <p:wip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05.10.2017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7173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/>
      </p:transition>
    </mc:Choice>
    <mc:Fallback xmlns="">
      <p:transition spd="slow">
        <p:wip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05.10.2017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5125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/>
      </p:transition>
    </mc:Choice>
    <mc:Fallback xmlns="">
      <p:transition spd="slow">
        <p:wip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05.10.2017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1841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/>
      </p:transition>
    </mc:Choice>
    <mc:Fallback xmlns="">
      <p:transition spd="slow">
        <p:wip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05.10.2017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9578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/>
      </p:transition>
    </mc:Choice>
    <mc:Fallback xmlns="">
      <p:transition spd="slow">
        <p:wip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4C71EC6-210F-42DE-9C53-41977AD35B3D}" type="datetimeFigureOut">
              <a:rPr lang="ru-RU" smtClean="0"/>
              <a:t>05.10.2017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4278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/>
      </p:transition>
    </mc:Choice>
    <mc:Fallback xmlns="">
      <p:transition spd="slow">
        <p:wip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B4C71EC6-210F-42DE-9C53-41977AD35B3D}" type="datetimeFigureOut">
              <a:rPr lang="ru-RU" smtClean="0"/>
              <a:t>05.10.2017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:wipe/>
      </p:transition>
    </mc:Choice>
    <mc:Fallback xmlns="">
      <p:transition spd="slow">
        <p:wipe/>
      </p:transition>
    </mc:Fallback>
  </mc:AlternateConten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2636912"/>
            <a:ext cx="7772400" cy="1470025"/>
          </a:xfrm>
        </p:spPr>
        <p:txBody>
          <a:bodyPr/>
          <a:lstStyle/>
          <a:p>
            <a:r>
              <a:rPr lang="uk-UA" sz="7200" b="1" i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Georgia" pitchFamily="18" charset="0"/>
              </a:rPr>
              <a:t>Тема: </a:t>
            </a:r>
            <a:br>
              <a:rPr lang="uk-UA" sz="7200" b="1" i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Georgia" pitchFamily="18" charset="0"/>
              </a:rPr>
            </a:br>
            <a:r>
              <a:rPr lang="uk-UA" sz="7200" b="1" i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Georgia" pitchFamily="18" charset="0"/>
              </a:rPr>
              <a:t>«Я обираю здорові звички»</a:t>
            </a:r>
            <a:endParaRPr lang="ru-RU" sz="7200" b="1" i="1" dirty="0">
              <a:solidFill>
                <a:schemeClr val="accent6">
                  <a:lumMod val="40000"/>
                  <a:lumOff val="60000"/>
                </a:schemeClr>
              </a:solidFill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6230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D:\14 жовтня\moloko-2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9403"/>
            <a:ext cx="8506180" cy="6804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8245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D:\14 жовтня\01_10_2016_voda-zdorovi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44" y="0"/>
            <a:ext cx="9120356" cy="6065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4160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D:\14 жовтня\Мясо-и-рыб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32" y="764704"/>
            <a:ext cx="9204862" cy="532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3750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i="1" dirty="0" smtClean="0">
                <a:solidFill>
                  <a:schemeClr val="accent6">
                    <a:lumMod val="50000"/>
                  </a:schemeClr>
                </a:solidFill>
                <a:latin typeface="Georgia" pitchFamily="18" charset="0"/>
              </a:rPr>
              <a:t>Тарілка здорового харчування</a:t>
            </a:r>
            <a:endParaRPr lang="ru-RU" b="1" i="1" dirty="0">
              <a:solidFill>
                <a:schemeClr val="accent6">
                  <a:lumMod val="50000"/>
                </a:schemeClr>
              </a:solidFill>
              <a:latin typeface="Georgia" pitchFamily="18" charset="0"/>
            </a:endParaRPr>
          </a:p>
        </p:txBody>
      </p:sp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556792"/>
            <a:ext cx="6408712" cy="530120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7469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6000" i="1" dirty="0" err="1" smtClean="0">
                <a:solidFill>
                  <a:schemeClr val="accent6">
                    <a:lumMod val="50000"/>
                  </a:schemeClr>
                </a:solidFill>
                <a:latin typeface="Georgia" pitchFamily="18" charset="0"/>
              </a:rPr>
              <a:t>Руханка</a:t>
            </a:r>
            <a:r>
              <a:rPr lang="uk-UA" sz="6000" i="1" dirty="0" smtClean="0">
                <a:solidFill>
                  <a:schemeClr val="accent6">
                    <a:lumMod val="50000"/>
                  </a:schemeClr>
                </a:solidFill>
                <a:latin typeface="Georgia" pitchFamily="18" charset="0"/>
              </a:rPr>
              <a:t> </a:t>
            </a:r>
            <a:endParaRPr lang="ru-RU" sz="6000" i="1" dirty="0">
              <a:solidFill>
                <a:schemeClr val="accent6">
                  <a:lumMod val="50000"/>
                </a:schemeClr>
              </a:solidFill>
              <a:latin typeface="Georgia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69" t="12332" b="12771"/>
          <a:stretch/>
        </p:blipFill>
        <p:spPr bwMode="auto">
          <a:xfrm>
            <a:off x="755576" y="1369380"/>
            <a:ext cx="7776863" cy="546527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esenka-obez-yanok-2-bez-nazvaniya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6057.1562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318852" y="17187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591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72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16981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2564904"/>
            <a:ext cx="820891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uk-UA" sz="4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Якої  </a:t>
            </a:r>
            <a:r>
              <a:rPr lang="uk-UA" sz="4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їжі потрібно </a:t>
            </a:r>
            <a:r>
              <a:rPr lang="uk-UA" sz="4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їсти найбільше</a:t>
            </a:r>
            <a:r>
              <a:rPr lang="uk-UA" sz="4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?</a:t>
            </a:r>
            <a:endParaRPr lang="ru-RU" sz="4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r>
              <a:rPr lang="uk-UA" sz="44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А). солодощів</a:t>
            </a:r>
            <a:endParaRPr lang="ru-RU" sz="4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6149" y="266856"/>
            <a:ext cx="879170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i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Тест «Що ти знаєш про здоров’я»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4688562"/>
            <a:ext cx="491576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Б). фруктів і овочів</a:t>
            </a:r>
            <a:endParaRPr lang="ru-RU" sz="4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33568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39552" y="3717032"/>
            <a:ext cx="345158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uk-UA" sz="4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А). 60 </a:t>
            </a:r>
            <a:r>
              <a:rPr lang="uk-UA" sz="4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хвилин</a:t>
            </a:r>
            <a:endParaRPr lang="ru-RU" sz="4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66803" y="4725144"/>
            <a:ext cx="342433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Б). 15 хвилин</a:t>
            </a:r>
            <a:endParaRPr lang="ru-RU" sz="4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-324544" y="1268760"/>
            <a:ext cx="9138826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uk-UA" sz="4400" b="1" cap="none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Скільки хвилин щодня потрібно рухатися, щоб бути здоровим?</a:t>
            </a:r>
            <a:endParaRPr lang="ru-RU" sz="4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22679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556792"/>
            <a:ext cx="721744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ru-RU" sz="4400" b="1" spc="300" dirty="0" err="1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Чому</a:t>
            </a:r>
            <a:r>
              <a:rPr lang="ru-RU" sz="4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ru-RU" sz="4400" b="1" spc="300" dirty="0" err="1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необхідно</a:t>
            </a:r>
            <a:r>
              <a:rPr lang="ru-RU" sz="4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ru-RU" sz="4400" b="1" spc="300" dirty="0" err="1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берегти</a:t>
            </a:r>
            <a:r>
              <a:rPr lang="ru-RU" sz="44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ru-RU" sz="4400" b="1" spc="300" dirty="0" err="1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здоров’я</a:t>
            </a:r>
            <a:r>
              <a:rPr lang="ru-RU" sz="4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?</a:t>
            </a:r>
            <a:endParaRPr lang="ru-RU" sz="4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76937" y="4725144"/>
            <a:ext cx="594233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Б</a:t>
            </a:r>
            <a:r>
              <a:rPr lang="uk-UA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). </a:t>
            </a:r>
            <a:r>
              <a:rPr lang="uk-UA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щоб бути здоровим</a:t>
            </a:r>
            <a:endParaRPr lang="ru-RU" sz="4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3797650"/>
            <a:ext cx="648072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А). </a:t>
            </a:r>
            <a:r>
              <a:rPr lang="uk-UA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щ</a:t>
            </a:r>
            <a:r>
              <a:rPr lang="uk-UA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 їсти здорову їжу </a:t>
            </a:r>
            <a:endParaRPr lang="ru-RU" sz="4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11711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37747" y="404664"/>
            <a:ext cx="856895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uk-UA" sz="4400" b="1" cap="none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Виберіть правильне твердження.</a:t>
            </a:r>
            <a:endParaRPr lang="ru-RU" sz="4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r>
              <a:rPr lang="uk-UA" sz="4400" b="1" cap="none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     Корисна звичка  - це  </a:t>
            </a:r>
            <a:endParaRPr lang="ru-RU" sz="4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-316737" y="2780928"/>
            <a:ext cx="8571685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А). дотримання режиму дня, вживання корисної їжі</a:t>
            </a:r>
            <a:endParaRPr lang="ru-RU" sz="4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-316737" y="4365104"/>
            <a:ext cx="8571685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</a:t>
            </a:r>
            <a:r>
              <a:rPr lang="uk-UA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). довго перебувати за комп’ютером, телевізором </a:t>
            </a:r>
            <a:endParaRPr lang="ru-RU" sz="4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31410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772816"/>
            <a:ext cx="7344816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60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Я </a:t>
            </a:r>
            <a:r>
              <a:rPr lang="ru-RU" sz="60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дізнався</a:t>
            </a:r>
            <a:r>
              <a:rPr lang="ru-RU" sz="60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на </a:t>
            </a:r>
            <a:r>
              <a:rPr lang="ru-RU" sz="60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уроц</a:t>
            </a:r>
            <a:r>
              <a:rPr lang="uk-UA" sz="60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і…</a:t>
            </a:r>
          </a:p>
          <a:p>
            <a:r>
              <a:rPr lang="uk-UA" sz="6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Мені сподобалося…</a:t>
            </a:r>
          </a:p>
          <a:p>
            <a:r>
              <a:rPr lang="uk-UA" sz="60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Мене здивувало…</a:t>
            </a:r>
          </a:p>
          <a:p>
            <a:r>
              <a:rPr lang="uk-UA" sz="60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Я навчився…</a:t>
            </a:r>
            <a:endParaRPr lang="ru-RU" sz="60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46549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1446"/>
            <a:ext cx="8644703" cy="647791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9282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742" y="458798"/>
            <a:ext cx="8283714" cy="599453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6993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5" r="4969"/>
          <a:stretch/>
        </p:blipFill>
        <p:spPr bwMode="auto">
          <a:xfrm>
            <a:off x="0" y="2132856"/>
            <a:ext cx="9144000" cy="406961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45114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3" y="692696"/>
            <a:ext cx="8316923" cy="554461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63807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56735"/>
            <a:ext cx="8328925" cy="624669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70221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5255"/>
            <a:ext cx="8640960" cy="6487491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40161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Фізкультхвилинка Посмішка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08520" y="9678"/>
            <a:ext cx="9407162" cy="6848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136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14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i="1" dirty="0" smtClean="0">
                <a:solidFill>
                  <a:schemeClr val="accent6">
                    <a:lumMod val="50000"/>
                  </a:schemeClr>
                </a:solidFill>
                <a:latin typeface="Georgia" pitchFamily="18" charset="0"/>
              </a:rPr>
              <a:t>Тарілка здорового харчування</a:t>
            </a:r>
            <a:endParaRPr lang="ru-RU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08" y="1738312"/>
            <a:ext cx="8325948" cy="4859039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7415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14 жовтня\7654893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851" y="764704"/>
            <a:ext cx="9121116" cy="5130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1867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86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86</Template>
  <TotalTime>293</TotalTime>
  <Words>110</Words>
  <Application>Microsoft Office PowerPoint</Application>
  <PresentationFormat>Экран (4:3)</PresentationFormat>
  <Paragraphs>22</Paragraphs>
  <Slides>20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86</vt:lpstr>
      <vt:lpstr>Тема:  «Я обираю здорові звички»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Тарілка здорового харчування</vt:lpstr>
      <vt:lpstr>Презентация PowerPoint</vt:lpstr>
      <vt:lpstr>Презентация PowerPoint</vt:lpstr>
      <vt:lpstr>Презентация PowerPoint</vt:lpstr>
      <vt:lpstr>Презентация PowerPoint</vt:lpstr>
      <vt:lpstr>Тарілка здорового харчування</vt:lpstr>
      <vt:lpstr>Руханка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Я обираю здорові звички</dc:title>
  <dc:creator>raketa</dc:creator>
  <cp:lastModifiedBy>Пользователь Windows</cp:lastModifiedBy>
  <cp:revision>23</cp:revision>
  <dcterms:created xsi:type="dcterms:W3CDTF">2017-09-25T17:23:56Z</dcterms:created>
  <dcterms:modified xsi:type="dcterms:W3CDTF">2017-10-05T15:43:14Z</dcterms:modified>
</cp:coreProperties>
</file>