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99" r:id="rId3"/>
    <p:sldId id="300" r:id="rId4"/>
    <p:sldId id="260" r:id="rId5"/>
    <p:sldId id="30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36" autoAdjust="0"/>
  </p:normalViewPr>
  <p:slideViewPr>
    <p:cSldViewPr>
      <p:cViewPr varScale="1">
        <p:scale>
          <a:sx n="53" d="100"/>
          <a:sy n="53" d="100"/>
        </p:scale>
        <p:origin x="-130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5" y="188640"/>
            <a:ext cx="9242565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1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56984" cy="66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883308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селі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діда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й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баби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Гарна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курочка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була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Щось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маленьке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кругленьке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Вона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дідові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знесла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Мишка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хоч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і не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хотіла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Зачепила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і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розбила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6632"/>
            <a:ext cx="8890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" y="260648"/>
            <a:ext cx="8784976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34888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 —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бичок-третячок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Солом'яний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мене бочок.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соломи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дід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зробив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en-US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Бік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смолою засмолив.</a:t>
            </a:r>
          </a:p>
        </p:txBody>
      </p:sp>
    </p:spTree>
    <p:extLst>
      <p:ext uri="{BB962C8B-B14F-4D97-AF65-F5344CB8AC3E}">
        <p14:creationId xmlns:p14="http://schemas.microsoft.com/office/powerpoint/2010/main" val="280003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" y="260648"/>
            <a:ext cx="8856984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27687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Підробив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він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голосок,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Став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малим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співати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здогадалися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вони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Вовк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не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наша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мати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2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1287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34076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рубав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у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лісі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дрова?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сидів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удома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наказував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:"Сиди! З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лискою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не говори!"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слухався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поради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Кого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лиска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знов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украла?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кричав як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тільки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міг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Щоб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друг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йому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допоміг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ці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друзі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казка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Розкажіть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мені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будь ласка.</a:t>
            </a:r>
          </a:p>
        </p:txBody>
      </p:sp>
    </p:spTree>
    <p:extLst>
      <p:ext uri="{BB962C8B-B14F-4D97-AF65-F5344CB8AC3E}">
        <p14:creationId xmlns:p14="http://schemas.microsoft.com/office/powerpoint/2010/main" val="140583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42843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3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903"/>
            <a:ext cx="8496944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844824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Старенька бабуся у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лісі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жила,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Пиріжки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для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неї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онука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несла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Вовк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дівчинку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цю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по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дорозі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зустрів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Як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казка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ця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зветься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?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б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відповів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17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597666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" y="44624"/>
            <a:ext cx="9144000" cy="68133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75656" y="548680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Казкова вікторина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92896"/>
            <a:ext cx="712879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n>
                  <a:solidFill>
                    <a:schemeClr val="tx1"/>
                  </a:solidFill>
                </a:ln>
              </a:rPr>
              <a:t>Вікторина – це змагання двох команд. За кожне правильне виконання завдання команда отримує </a:t>
            </a:r>
            <a:r>
              <a:rPr lang="uk-UA" sz="2800" dirty="0" err="1" smtClean="0">
                <a:ln>
                  <a:solidFill>
                    <a:schemeClr val="tx1"/>
                  </a:solidFill>
                </a:ln>
              </a:rPr>
              <a:t>смайлик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</a:rPr>
              <a:t>. Перемагає та команда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,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</a:rPr>
              <a:t> в якої більше </a:t>
            </a:r>
            <a:r>
              <a:rPr lang="uk-UA" sz="2800" dirty="0" err="1" smtClean="0">
                <a:ln>
                  <a:solidFill>
                    <a:schemeClr val="tx1"/>
                  </a:solidFill>
                </a:ln>
              </a:rPr>
              <a:t>смайликів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6825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9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2493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52565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1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4803" y="647016"/>
            <a:ext cx="5935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вікторини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70346"/>
            <a:ext cx="6624736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1.Кожна команда відповідає тільки на свої питання. </a:t>
            </a:r>
          </a:p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2.Не викрикувати.</a:t>
            </a:r>
          </a:p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3.Якщо готові відповісти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то піднімаєте руку.</a:t>
            </a:r>
          </a:p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4.Можна допомагати своїм товаришам в команді.</a:t>
            </a:r>
          </a:p>
        </p:txBody>
      </p:sp>
    </p:spTree>
    <p:extLst>
      <p:ext uri="{BB962C8B-B14F-4D97-AF65-F5344CB8AC3E}">
        <p14:creationId xmlns:p14="http://schemas.microsoft.com/office/powerpoint/2010/main" val="272466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511256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8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Він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веселий й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незлобливий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Цей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хороший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дивачок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fontAlgn="base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З ним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господар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, хлопчик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Робін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latin typeface="Arial Black" pitchFamily="34" charset="0"/>
              </a:rPr>
              <a:t>товариш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—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П’ятачок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98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0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06084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Завдання 4. Чарівні букви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2592288" cy="1932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04" y="3156836"/>
            <a:ext cx="198434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5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62880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Завдання 5.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Виправ помилки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9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04856" cy="5688631"/>
          </a:xfrm>
          <a:prstGeom prst="rect">
            <a:avLst/>
          </a:prstGeom>
        </p:spPr>
      </p:pic>
      <p:pic>
        <p:nvPicPr>
          <p:cNvPr id="4" name="pesnya_krasnoy_shapochki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14.71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5644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280920" cy="5832648"/>
          </a:xfrm>
          <a:prstGeom prst="rect">
            <a:avLst/>
          </a:prstGeom>
        </p:spPr>
      </p:pic>
      <p:pic>
        <p:nvPicPr>
          <p:cNvPr id="3" name="volk-i-semero-kozlyat-pesenka-volk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5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992888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34888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Arial Black" pitchFamily="34" charset="0"/>
              </a:rPr>
              <a:t>Молодці!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8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0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" y="125730"/>
            <a:ext cx="8928992" cy="65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61219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Вікторина</a:t>
            </a:r>
          </a:p>
          <a:p>
            <a:pPr algn="ctr"/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 світі казки</a:t>
            </a:r>
          </a:p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арівної»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9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116632"/>
            <a:ext cx="124573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860153"/>
            <a:ext cx="3870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Розминка</a:t>
            </a:r>
            <a:endParaRPr lang="ru-RU" sz="6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8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24"/>
            <a:ext cx="8712968" cy="655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363689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лісі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звірям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всім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втіху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щось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згубив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старенький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дід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Влізли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мишка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туди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й жабка,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заєць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лиска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вовк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ведмідь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Ще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й кабан-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іклан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Будь ласка,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Пригадайте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за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Arial Black" pitchFamily="34" charset="0"/>
              </a:rPr>
              <a:t>казка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2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4624"/>
            <a:ext cx="1065718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2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290</Words>
  <Application>Microsoft Office PowerPoint</Application>
  <PresentationFormat>Экран (4:3)</PresentationFormat>
  <Paragraphs>48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Certified Windows</cp:lastModifiedBy>
  <cp:revision>36</cp:revision>
  <dcterms:created xsi:type="dcterms:W3CDTF">2018-03-25T05:52:03Z</dcterms:created>
  <dcterms:modified xsi:type="dcterms:W3CDTF">2018-06-12T13:12:02Z</dcterms:modified>
</cp:coreProperties>
</file>