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tags/tag6.xml" ContentType="application/vnd.openxmlformats-officedocument.presentationml.tag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sldIdLst>
    <p:sldId id="256" r:id="rId2"/>
    <p:sldId id="269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8" r:id="rId11"/>
    <p:sldId id="265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="" xmlns:p14="http://schemas.microsoft.com/office/powerpoint/2010/main">
        <p14:section name="Раздел по умолчанию" id="{C96A6C3E-59F6-4140-9823-8769E166B6AA}">
          <p14:sldIdLst>
            <p14:sldId id="256"/>
            <p14:sldId id="269"/>
            <p14:sldId id="258"/>
            <p14:sldId id="259"/>
            <p14:sldId id="260"/>
            <p14:sldId id="261"/>
            <p14:sldId id="262"/>
            <p14:sldId id="263"/>
            <p14:sldId id="264"/>
            <p14:sldId id="268"/>
          </p14:sldIdLst>
        </p14:section>
        <p14:section name="Раздел без заголовка" id="{DA2588E5-2691-4463-AA17-06C98C1B998D}">
          <p14:sldIdLst>
            <p14:sldId id="265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27BE035-48B8-4FD7-81D1-28749703E419}" type="datetimeFigureOut">
              <a:rPr lang="ru-RU" smtClean="0"/>
              <a:pPr/>
              <a:t>10.02.2014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B1A0555-0A18-44CE-8516-CD79EED629C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880883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1A0555-0A18-44CE-8516-CD79EED629CF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2433922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8F4D6-3A0C-4E33-9BCC-FDD1D15D954A}" type="datetimeFigureOut">
              <a:rPr lang="ru-RU" smtClean="0"/>
              <a:pPr/>
              <a:t>10.02.2014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1DEB9-6D7D-4D0C-8FD3-77FE2667A2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8F4D6-3A0C-4E33-9BCC-FDD1D15D954A}" type="datetimeFigureOut">
              <a:rPr lang="ru-RU" smtClean="0"/>
              <a:pPr/>
              <a:t>10.02.2014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1DEB9-6D7D-4D0C-8FD3-77FE2667A2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8F4D6-3A0C-4E33-9BCC-FDD1D15D954A}" type="datetimeFigureOut">
              <a:rPr lang="ru-RU" smtClean="0"/>
              <a:pPr/>
              <a:t>10.02.2014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1DEB9-6D7D-4D0C-8FD3-77FE2667A2C7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8F4D6-3A0C-4E33-9BCC-FDD1D15D954A}" type="datetimeFigureOut">
              <a:rPr lang="ru-RU" smtClean="0"/>
              <a:pPr/>
              <a:t>10.02.2014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1DEB9-6D7D-4D0C-8FD3-77FE2667A2C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8F4D6-3A0C-4E33-9BCC-FDD1D15D954A}" type="datetimeFigureOut">
              <a:rPr lang="ru-RU" smtClean="0"/>
              <a:pPr/>
              <a:t>10.02.2014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1DEB9-6D7D-4D0C-8FD3-77FE2667A2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8F4D6-3A0C-4E33-9BCC-FDD1D15D954A}" type="datetimeFigureOut">
              <a:rPr lang="ru-RU" smtClean="0"/>
              <a:pPr/>
              <a:t>10.02.2014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1DEB9-6D7D-4D0C-8FD3-77FE2667A2C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8F4D6-3A0C-4E33-9BCC-FDD1D15D954A}" type="datetimeFigureOut">
              <a:rPr lang="ru-RU" smtClean="0"/>
              <a:pPr/>
              <a:t>10.02.2014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1DEB9-6D7D-4D0C-8FD3-77FE2667A2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8F4D6-3A0C-4E33-9BCC-FDD1D15D954A}" type="datetimeFigureOut">
              <a:rPr lang="ru-RU" smtClean="0"/>
              <a:pPr/>
              <a:t>10.02.2014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1DEB9-6D7D-4D0C-8FD3-77FE2667A2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8F4D6-3A0C-4E33-9BCC-FDD1D15D954A}" type="datetimeFigureOut">
              <a:rPr lang="ru-RU" smtClean="0"/>
              <a:pPr/>
              <a:t>10.02.2014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1DEB9-6D7D-4D0C-8FD3-77FE2667A2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8F4D6-3A0C-4E33-9BCC-FDD1D15D954A}" type="datetimeFigureOut">
              <a:rPr lang="ru-RU" smtClean="0"/>
              <a:pPr/>
              <a:t>10.02.2014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1DEB9-6D7D-4D0C-8FD3-77FE2667A2C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8F4D6-3A0C-4E33-9BCC-FDD1D15D954A}" type="datetimeFigureOut">
              <a:rPr lang="ru-RU" smtClean="0"/>
              <a:pPr/>
              <a:t>10.02.2014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1DEB9-6D7D-4D0C-8FD3-77FE2667A2C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8A8F4D6-3A0C-4E33-9BCC-FDD1D15D954A}" type="datetimeFigureOut">
              <a:rPr lang="ru-RU" smtClean="0"/>
              <a:pPr/>
              <a:t>10.02.2014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5DF1DEB9-6D7D-4D0C-8FD3-77FE2667A2C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5.xml"/><Relationship Id="rId4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6.xml"/><Relationship Id="rId4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mtClean="0"/>
              <a:t>Моя країна-Україна</a:t>
            </a:r>
            <a:endParaRPr lang="ru-RU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F:\ДЛЯ ПРЕЗЕНТАЦИИ\1_1[1]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1318" y="110646"/>
            <a:ext cx="8748400" cy="655272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5693788" y="5085184"/>
            <a:ext cx="184731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endParaRPr lang="uk-UA" sz="2000" b="1" cap="none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algn="ctr"/>
            <a:endParaRPr lang="ru-RU" sz="2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517865" y="836712"/>
            <a:ext cx="1446623" cy="31547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9900" dirty="0" smtClean="0">
                <a:solidFill>
                  <a:srgbClr val="002060"/>
                </a:solidFill>
              </a:rPr>
              <a:t>-</a:t>
            </a:r>
            <a:endParaRPr lang="ru-RU" sz="199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19398358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Tm="14163"/>
    </mc:Choice>
    <mc:Fallback>
      <p:transition spd="slow" advTm="14163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2461277" y="0"/>
            <a:ext cx="4293453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4000" b="1" i="1" dirty="0" smtClean="0">
                <a:solidFill>
                  <a:srgbClr val="FF0000"/>
                </a:solidFill>
              </a:rPr>
              <a:t>Яка квітка зайва в українському вінку?</a:t>
            </a:r>
            <a:endParaRPr lang="ru-RU" sz="4000" b="1" i="1" dirty="0">
              <a:solidFill>
                <a:srgbClr val="FF0000"/>
              </a:soli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672" y="1844824"/>
            <a:ext cx="5760639" cy="3528392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952" y="332656"/>
            <a:ext cx="2313824" cy="1944216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4729" y="332656"/>
            <a:ext cx="2143125" cy="1944216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538" y="4775851"/>
            <a:ext cx="2333625" cy="1962150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4730" y="4775852"/>
            <a:ext cx="2143125" cy="196215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7902008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Объект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q"/>
            </a:pPr>
            <a:r>
              <a:rPr lang="uk-UA" b="1" i="1" dirty="0" smtClean="0"/>
              <a:t>Ілюстрована енциклопедія. – Я пізнаю світ – Ранок. 2009</a:t>
            </a:r>
          </a:p>
          <a:p>
            <a:pPr>
              <a:buFont typeface="Wingdings" pitchFamily="2" charset="2"/>
              <a:buChar char="q"/>
            </a:pPr>
            <a:r>
              <a:rPr lang="uk-UA" b="1" i="1" dirty="0" smtClean="0"/>
              <a:t>Народ скаже,як зав</a:t>
            </a:r>
            <a:r>
              <a:rPr lang="en-US" b="1" i="1" dirty="0" smtClean="0"/>
              <a:t>’</a:t>
            </a:r>
            <a:r>
              <a:rPr lang="uk-UA" b="1" i="1" dirty="0" err="1" smtClean="0"/>
              <a:t>яже</a:t>
            </a:r>
            <a:r>
              <a:rPr lang="uk-UA" b="1" i="1" dirty="0" smtClean="0"/>
              <a:t>.</a:t>
            </a:r>
            <a:r>
              <a:rPr lang="uk-UA" b="1" i="1" dirty="0"/>
              <a:t> </a:t>
            </a:r>
            <a:r>
              <a:rPr lang="uk-UA" b="1" i="1" dirty="0" smtClean="0"/>
              <a:t>– К.: Веселка,2007</a:t>
            </a:r>
            <a:endParaRPr lang="uk-UA" b="1" i="1" dirty="0"/>
          </a:p>
          <a:p>
            <a:pPr>
              <a:buFont typeface="Wingdings" pitchFamily="2" charset="2"/>
              <a:buChar char="q"/>
            </a:pPr>
            <a:r>
              <a:rPr lang="uk-UA" b="1" i="1" dirty="0" err="1"/>
              <a:t>Шморчук</a:t>
            </a:r>
            <a:r>
              <a:rPr lang="uk-UA" b="1" i="1" dirty="0"/>
              <a:t> Є. І. – Ключ-трава. – К.: Веселка. 2000</a:t>
            </a:r>
            <a:endParaRPr lang="en-US" b="1" i="1" dirty="0"/>
          </a:p>
          <a:p>
            <a:endParaRPr lang="uk-UA" b="1" i="1" dirty="0" smtClean="0"/>
          </a:p>
          <a:p>
            <a:endParaRPr lang="ru-RU" b="1" i="1" dirty="0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b="1" i="1" dirty="0" smtClean="0">
                <a:solidFill>
                  <a:srgbClr val="FF0000"/>
                </a:solidFill>
              </a:rPr>
              <a:t>Список використаних джерел</a:t>
            </a:r>
            <a:endParaRPr lang="ru-RU" b="1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88488000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Tm="2076"/>
    </mc:Choice>
    <mc:Fallback>
      <p:transition spd="slow" advTm="2076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636" y="1556792"/>
            <a:ext cx="8568952" cy="504056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755576" y="1913909"/>
            <a:ext cx="781816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uk-UA" sz="5400" b="1" i="1" dirty="0">
                <a:solidFill>
                  <a:srgbClr val="FFFF00"/>
                </a:solidFill>
              </a:rPr>
              <a:t>Що таке    </a:t>
            </a:r>
            <a:r>
              <a:rPr lang="uk-UA" sz="5400" b="1" i="1" dirty="0" smtClean="0">
                <a:solidFill>
                  <a:srgbClr val="FFFF00"/>
                </a:solidFill>
              </a:rPr>
              <a:t>Батьківщина?</a:t>
            </a:r>
            <a:endParaRPr lang="ru-RU" sz="20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4602364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628800"/>
            <a:ext cx="8208912" cy="452596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uk-UA" sz="4400" b="1" i="1" dirty="0" smtClean="0"/>
              <a:t>Красивий,щедрий,рідний край </a:t>
            </a:r>
          </a:p>
          <a:p>
            <a:pPr marL="0" indent="0" algn="ctr">
              <a:buNone/>
            </a:pPr>
            <a:r>
              <a:rPr lang="uk-UA" sz="4400" b="1" i="1" dirty="0" smtClean="0"/>
              <a:t>І мова наша </a:t>
            </a:r>
            <a:r>
              <a:rPr lang="uk-UA" sz="4400" b="1" i="1" dirty="0" err="1" smtClean="0"/>
              <a:t>солов</a:t>
            </a:r>
            <a:r>
              <a:rPr lang="en-US" sz="4400" b="1" i="1" dirty="0" smtClean="0"/>
              <a:t>’</a:t>
            </a:r>
            <a:r>
              <a:rPr lang="uk-UA" sz="4400" b="1" i="1" dirty="0" err="1" smtClean="0"/>
              <a:t>їна</a:t>
            </a:r>
            <a:r>
              <a:rPr lang="uk-UA" sz="4400" b="1" i="1" dirty="0" smtClean="0"/>
              <a:t>.</a:t>
            </a:r>
          </a:p>
          <a:p>
            <a:pPr marL="0" indent="0" algn="ctr">
              <a:buNone/>
            </a:pPr>
            <a:r>
              <a:rPr lang="uk-UA" sz="4400" b="1" i="1" dirty="0" smtClean="0"/>
              <a:t>Люби,шануй,оберігай</a:t>
            </a:r>
          </a:p>
          <a:p>
            <a:pPr marL="0" indent="0" algn="ctr">
              <a:buNone/>
            </a:pPr>
            <a:r>
              <a:rPr lang="uk-UA" sz="4400" b="1" i="1" dirty="0" smtClean="0"/>
              <a:t>Усе,що зветься</a:t>
            </a:r>
          </a:p>
          <a:p>
            <a:pPr marL="0" indent="0" algn="ctr">
              <a:buNone/>
            </a:pPr>
            <a:r>
              <a:rPr lang="uk-UA" sz="6000" b="1" i="1" dirty="0" smtClean="0">
                <a:solidFill>
                  <a:srgbClr val="FF0000"/>
                </a:solidFill>
              </a:rPr>
              <a:t>Україна</a:t>
            </a:r>
            <a:endParaRPr lang="ru-RU" sz="6000" b="1" i="1" dirty="0">
              <a:solidFill>
                <a:srgbClr val="FF0000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836712"/>
            <a:ext cx="8363272" cy="580926"/>
          </a:xfrm>
        </p:spPr>
        <p:txBody>
          <a:bodyPr>
            <a:noAutofit/>
          </a:bodyPr>
          <a:lstStyle/>
          <a:p>
            <a:r>
              <a:rPr lang="uk-UA" sz="6600" b="1" i="1" dirty="0" smtClean="0">
                <a:solidFill>
                  <a:srgbClr val="FF0000"/>
                </a:solidFill>
              </a:rPr>
              <a:t>Загадка</a:t>
            </a:r>
            <a:endParaRPr lang="ru-RU" sz="6600" b="1" i="1" dirty="0">
              <a:solidFill>
                <a:srgbClr val="FF0000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="" xmlns:p14="http://schemas.microsoft.com/office/powerpoint/2010/main" val="33642844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Tm="9548"/>
    </mc:Choice>
    <mc:Fallback>
      <p:transition spd="slow" advTm="9548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83569" y="2636912"/>
            <a:ext cx="7920880" cy="396044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sz="5400" b="1" i="1" dirty="0" smtClean="0">
                <a:solidFill>
                  <a:srgbClr val="FF0000"/>
                </a:solidFill>
              </a:rPr>
              <a:t>Київ - столиця України</a:t>
            </a:r>
            <a:endParaRPr lang="ru-RU" sz="5400" b="1" i="1" dirty="0">
              <a:solidFill>
                <a:srgbClr val="FF0000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="" xmlns:p14="http://schemas.microsoft.com/office/powerpoint/2010/main" val="260450756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Tm="3190"/>
    </mc:Choice>
    <mc:Fallback>
      <p:transition spd="slow" advTm="319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72067" y="1988840"/>
            <a:ext cx="7408333" cy="4680520"/>
          </a:xfrm>
        </p:spPr>
        <p:txBody>
          <a:bodyPr>
            <a:noAutofit/>
          </a:bodyPr>
          <a:lstStyle/>
          <a:p>
            <a:pPr algn="ctr">
              <a:buFont typeface="Wingdings" pitchFamily="2" charset="2"/>
              <a:buChar char="q"/>
            </a:pPr>
            <a:r>
              <a:rPr lang="uk-UA" sz="3600" b="1" i="1" dirty="0" smtClean="0"/>
              <a:t>Людина без рідної землі – як соловейко без гнізда.</a:t>
            </a:r>
          </a:p>
          <a:p>
            <a:pPr algn="ctr">
              <a:buFont typeface="Wingdings" pitchFamily="2" charset="2"/>
              <a:buChar char="q"/>
            </a:pPr>
            <a:r>
              <a:rPr lang="uk-UA" sz="3600" b="1" i="1" dirty="0" smtClean="0"/>
              <a:t>Людина без Батьківщини,що пташка без домівки.</a:t>
            </a:r>
          </a:p>
          <a:p>
            <a:pPr algn="ctr">
              <a:buFont typeface="Wingdings" pitchFamily="2" charset="2"/>
              <a:buChar char="q"/>
            </a:pPr>
            <a:r>
              <a:rPr lang="uk-UA" sz="3600" b="1" i="1" dirty="0" smtClean="0"/>
              <a:t>Нема без кореня рослини,а нас,людей,без Батьківщини.</a:t>
            </a:r>
          </a:p>
          <a:p>
            <a:pPr algn="ctr">
              <a:buFont typeface="Wingdings" pitchFamily="2" charset="2"/>
              <a:buChar char="q"/>
            </a:pPr>
            <a:r>
              <a:rPr lang="uk-UA" sz="3600" b="1" i="1" dirty="0" smtClean="0"/>
              <a:t>Та земля мила,де мати родила.</a:t>
            </a:r>
          </a:p>
          <a:p>
            <a:pPr marL="0" indent="0" algn="ctr">
              <a:buNone/>
            </a:pPr>
            <a:endParaRPr lang="ru-RU" sz="4000" b="1" i="1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sz="5400" b="1" i="1" dirty="0" smtClean="0">
                <a:solidFill>
                  <a:srgbClr val="FF0000"/>
                </a:solidFill>
              </a:rPr>
              <a:t> </a:t>
            </a:r>
            <a:r>
              <a:rPr lang="uk-UA" sz="6600" b="1" i="1" dirty="0" err="1">
                <a:solidFill>
                  <a:srgbClr val="FF0000"/>
                </a:solidFill>
              </a:rPr>
              <a:t>П</a:t>
            </a:r>
            <a:r>
              <a:rPr lang="uk-UA" sz="6600" b="1" i="1" dirty="0" err="1" smtClean="0">
                <a:solidFill>
                  <a:srgbClr val="FF0000"/>
                </a:solidFill>
              </a:rPr>
              <a:t>рислів</a:t>
            </a:r>
            <a:r>
              <a:rPr lang="en-US" sz="6600" b="1" i="1" dirty="0" smtClean="0">
                <a:solidFill>
                  <a:srgbClr val="FF0000"/>
                </a:solidFill>
              </a:rPr>
              <a:t>’</a:t>
            </a:r>
            <a:r>
              <a:rPr lang="uk-UA" sz="6600" b="1" i="1" dirty="0" smtClean="0">
                <a:solidFill>
                  <a:srgbClr val="FF0000"/>
                </a:solidFill>
              </a:rPr>
              <a:t>я</a:t>
            </a:r>
            <a:endParaRPr lang="ru-RU" sz="5400" b="1" i="1" dirty="0">
              <a:solidFill>
                <a:srgbClr val="FF0000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="" xmlns:p14="http://schemas.microsoft.com/office/powerpoint/2010/main" val="199665118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Tm="7061"/>
    </mc:Choice>
    <mc:Fallback>
      <p:transition spd="slow" advTm="706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916832"/>
            <a:ext cx="8229600" cy="4093915"/>
          </a:xfrm>
        </p:spPr>
        <p:txBody>
          <a:bodyPr>
            <a:normAutofit/>
          </a:bodyPr>
          <a:lstStyle/>
          <a:p>
            <a:pPr algn="ctr">
              <a:buFont typeface="Wingdings" pitchFamily="2" charset="2"/>
              <a:buChar char="q"/>
            </a:pPr>
            <a:r>
              <a:rPr lang="uk-UA" sz="3600" b="1" i="1" dirty="0" smtClean="0"/>
              <a:t>Лелека вчить нас любові до рідної землі.</a:t>
            </a:r>
          </a:p>
          <a:p>
            <a:pPr algn="ctr">
              <a:buFont typeface="Wingdings" pitchFamily="2" charset="2"/>
              <a:buChar char="q"/>
            </a:pPr>
            <a:r>
              <a:rPr lang="uk-UA" sz="3600" b="1" i="1" dirty="0" smtClean="0"/>
              <a:t>Дерево і хліб – символи життя.</a:t>
            </a:r>
          </a:p>
          <a:p>
            <a:pPr algn="ctr">
              <a:buFont typeface="Wingdings" pitchFamily="2" charset="2"/>
              <a:buChar char="q"/>
            </a:pPr>
            <a:r>
              <a:rPr lang="uk-UA" sz="3600" b="1" i="1" dirty="0" smtClean="0"/>
              <a:t>Віночок,калина,тополя,вишня,липа,</a:t>
            </a:r>
          </a:p>
          <a:p>
            <a:pPr algn="ctr">
              <a:buFont typeface="Wingdings" pitchFamily="2" charset="2"/>
              <a:buChar char="q"/>
            </a:pPr>
            <a:r>
              <a:rPr lang="uk-UA" sz="3600" b="1" i="1" dirty="0"/>
              <a:t> </a:t>
            </a:r>
            <a:r>
              <a:rPr lang="uk-UA" sz="3600" b="1" i="1" dirty="0" smtClean="0"/>
              <a:t>   барвінок,чорнобривці,мальви –   улюблені обереги нашого народу.</a:t>
            </a:r>
            <a:endParaRPr lang="ru-RU" sz="3600" b="1" i="1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sz="6600" b="1" i="1" dirty="0" err="1" smtClean="0">
                <a:solidFill>
                  <a:srgbClr val="FF0000"/>
                </a:solidFill>
              </a:rPr>
              <a:t>Пам</a:t>
            </a:r>
            <a:r>
              <a:rPr lang="en-US" sz="6600" b="1" i="1" dirty="0" smtClean="0">
                <a:solidFill>
                  <a:srgbClr val="FF0000"/>
                </a:solidFill>
              </a:rPr>
              <a:t>’</a:t>
            </a:r>
            <a:r>
              <a:rPr lang="ru-RU" sz="6600" b="1" i="1" dirty="0" err="1" smtClean="0">
                <a:solidFill>
                  <a:srgbClr val="FF0000"/>
                </a:solidFill>
              </a:rPr>
              <a:t>ятка</a:t>
            </a:r>
            <a:r>
              <a:rPr lang="ru-RU" sz="6600" b="1" i="1" dirty="0" smtClean="0">
                <a:solidFill>
                  <a:srgbClr val="FF0000"/>
                </a:solidFill>
              </a:rPr>
              <a:t> </a:t>
            </a:r>
            <a:r>
              <a:rPr lang="ru-RU" sz="6600" b="1" i="1" dirty="0" err="1" smtClean="0">
                <a:solidFill>
                  <a:srgbClr val="FF0000"/>
                </a:solidFill>
              </a:rPr>
              <a:t>українця</a:t>
            </a:r>
            <a:endParaRPr lang="ru-RU" sz="6600" b="1" i="1" dirty="0">
              <a:solidFill>
                <a:srgbClr val="FF0000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="" xmlns:p14="http://schemas.microsoft.com/office/powerpoint/2010/main" val="175552503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Tm="8262"/>
    </mc:Choice>
    <mc:Fallback>
      <p:transition spd="slow" advTm="8262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584176"/>
          </a:xfrm>
        </p:spPr>
        <p:txBody>
          <a:bodyPr>
            <a:noAutofit/>
          </a:bodyPr>
          <a:lstStyle/>
          <a:p>
            <a:r>
              <a:rPr lang="uk-UA" sz="5400" b="1" i="1" dirty="0" smtClean="0">
                <a:solidFill>
                  <a:srgbClr val="FF0000"/>
                </a:solidFill>
              </a:rPr>
              <a:t>Без верби і калини нема України</a:t>
            </a:r>
            <a:endParaRPr lang="ru-RU" sz="5400" b="1" i="1" dirty="0">
              <a:solidFill>
                <a:srgbClr val="FF0000"/>
              </a:solidFill>
            </a:endParaRPr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95536" y="2060848"/>
            <a:ext cx="3960440" cy="374441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/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651375" y="2974181"/>
            <a:ext cx="3810000" cy="28575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custDataLst>
      <p:tags r:id="rId1"/>
    </p:custDataLst>
    <p:extLst>
      <p:ext uri="{BB962C8B-B14F-4D97-AF65-F5344CB8AC3E}">
        <p14:creationId xmlns="" xmlns:p14="http://schemas.microsoft.com/office/powerpoint/2010/main" val="82301583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Tm="6624"/>
    </mc:Choice>
    <mc:Fallback>
      <p:transition spd="slow" advTm="6624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sz="5400" b="1" i="1" dirty="0" smtClean="0">
                <a:solidFill>
                  <a:srgbClr val="FF0000"/>
                </a:solidFill>
              </a:rPr>
              <a:t>Українське вбрання</a:t>
            </a:r>
            <a:endParaRPr lang="ru-RU" sz="5400" b="1" i="1" dirty="0">
              <a:solidFill>
                <a:srgbClr val="FF0000"/>
              </a:solidFill>
            </a:endParaRPr>
          </a:p>
        </p:txBody>
      </p:sp>
      <p:pic>
        <p:nvPicPr>
          <p:cNvPr id="6146" name="Picture 2" descr="F:\ДЛЯ ПРЕЗЕНТАЦИИ\defaultлд.jpe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2420888"/>
            <a:ext cx="3456384" cy="381642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F:\ДЛЯ ПРЕЗЕНТАЦИИ\defaulук.jpeg"/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716016" y="2420888"/>
            <a:ext cx="3672407" cy="381642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custDataLst>
      <p:tags r:id="rId1"/>
    </p:custDataLst>
    <p:extLst>
      <p:ext uri="{BB962C8B-B14F-4D97-AF65-F5344CB8AC3E}">
        <p14:creationId xmlns="" xmlns:p14="http://schemas.microsoft.com/office/powerpoint/2010/main" val="132634070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Tm="5178"/>
    </mc:Choice>
    <mc:Fallback>
      <p:transition spd="slow" advTm="5178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F:\ДЛЯ ПРЕЗЕНТАЦИИ\imagesнгнглк.jpe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39552" y="2348880"/>
            <a:ext cx="8280920" cy="410445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sz="5400" b="1" i="1" dirty="0" smtClean="0">
                <a:solidFill>
                  <a:srgbClr val="FF0000"/>
                </a:solidFill>
              </a:rPr>
              <a:t>Український віночок</a:t>
            </a:r>
            <a:endParaRPr lang="ru-RU" sz="5400" b="1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92534072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Tm="2461"/>
    </mc:Choice>
    <mc:Fallback>
      <p:transition spd="slow" advTm="246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4|1.7|1.1|2.1|1.4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5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4|1.4|1.2|1.4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7|2|2.4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2|1.9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4|1.9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269</TotalTime>
  <Words>144</Words>
  <Application>Microsoft Office PowerPoint</Application>
  <PresentationFormat>Экран (4:3)</PresentationFormat>
  <Paragraphs>29</Paragraphs>
  <Slides>11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Волна</vt:lpstr>
      <vt:lpstr>Моя країна-Україна</vt:lpstr>
      <vt:lpstr>Слайд 2</vt:lpstr>
      <vt:lpstr>Загадка</vt:lpstr>
      <vt:lpstr>Київ - столиця України</vt:lpstr>
      <vt:lpstr> Прислів’я</vt:lpstr>
      <vt:lpstr>Пам’ятка українця</vt:lpstr>
      <vt:lpstr>Без верби і калини нема України</vt:lpstr>
      <vt:lpstr>Українське вбрання</vt:lpstr>
      <vt:lpstr>Український віночок</vt:lpstr>
      <vt:lpstr>Слайд 10</vt:lpstr>
      <vt:lpstr>Список використаних джерел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Моя країна-Україна</dc:title>
  <dc:creator>игорь</dc:creator>
  <cp:lastModifiedBy>Admin</cp:lastModifiedBy>
  <cp:revision>38</cp:revision>
  <dcterms:created xsi:type="dcterms:W3CDTF">2014-01-17T20:43:16Z</dcterms:created>
  <dcterms:modified xsi:type="dcterms:W3CDTF">2014-02-10T11:54:50Z</dcterms:modified>
</cp:coreProperties>
</file>