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F26C381-246C-475F-96C3-A3D69D29058F}">
          <p14:sldIdLst>
            <p14:sldId id="275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  <p14:section name="Раздел без заголовка" id="{189D4FDD-74F4-48CD-AD3C-1E91EBE59BC9}">
          <p14:sldIdLst/>
        </p14:section>
        <p14:section name="Раздел без заголовка" id="{2622EE8A-02DB-4787-B6B4-8001C1652CC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FA3E9-15A1-44F3-A8E2-5656F94C1120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DBBCD-D834-4F50-A463-3C2B3529B9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34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BF6B31-4163-438E-8CE9-6D770D239DC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CBBF00-CFE9-425E-868D-1D8165BAD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552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908720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err="1" smtClean="0">
                <a:solidFill>
                  <a:srgbClr val="FFFF00"/>
                </a:solidFill>
              </a:rPr>
              <a:t>Які</a:t>
            </a:r>
            <a:r>
              <a:rPr lang="ru-RU" sz="6000" b="1" i="1" dirty="0" smtClean="0">
                <a:solidFill>
                  <a:srgbClr val="FFFF00"/>
                </a:solidFill>
              </a:rPr>
              <a:t> </a:t>
            </a:r>
            <a:r>
              <a:rPr lang="ru-RU" sz="6000" b="1" i="1" dirty="0" err="1" smtClean="0">
                <a:solidFill>
                  <a:srgbClr val="FFFF00"/>
                </a:solidFill>
              </a:rPr>
              <a:t>куточки</a:t>
            </a:r>
            <a:r>
              <a:rPr lang="ru-RU" sz="6000" b="1" i="1" dirty="0" smtClean="0">
                <a:solidFill>
                  <a:srgbClr val="FFFF00"/>
                </a:solidFill>
              </a:rPr>
              <a:t> </a:t>
            </a:r>
            <a:r>
              <a:rPr lang="ru-RU" sz="6000" b="1" i="1" dirty="0" err="1" smtClean="0">
                <a:solidFill>
                  <a:srgbClr val="FFFF00"/>
                </a:solidFill>
              </a:rPr>
              <a:t>України</a:t>
            </a:r>
            <a:r>
              <a:rPr lang="ru-RU" sz="6000" b="1" i="1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uk-UA" sz="6000" b="1" i="1" dirty="0">
                <a:solidFill>
                  <a:srgbClr val="FFFF00"/>
                </a:solidFill>
              </a:rPr>
              <a:t>т</a:t>
            </a:r>
            <a:r>
              <a:rPr lang="uk-UA" sz="6000" b="1" i="1" dirty="0" smtClean="0">
                <a:solidFill>
                  <a:srgbClr val="FFFF00"/>
                </a:solidFill>
              </a:rPr>
              <a:t>и мрієш відвідати?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72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586778"/>
            <a:ext cx="7272808" cy="41427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Софія Київська</a:t>
            </a:r>
            <a:br>
              <a:rPr lang="uk-UA" b="1" i="1" dirty="0" smtClean="0"/>
            </a:br>
            <a:r>
              <a:rPr lang="uk-UA" b="1" i="1" dirty="0" smtClean="0"/>
              <a:t>(Київ)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9795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636912"/>
            <a:ext cx="6984776" cy="38884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Херсонес Таврійський</a:t>
            </a:r>
            <a:br>
              <a:rPr lang="uk-UA" b="1" i="1" dirty="0" smtClean="0"/>
            </a:br>
            <a:r>
              <a:rPr lang="uk-UA" b="1" i="1" dirty="0" smtClean="0"/>
              <a:t>(Севастополь)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51709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708920"/>
            <a:ext cx="7523270" cy="38884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Хотинська фортеця</a:t>
            </a:r>
            <a:br>
              <a:rPr lang="uk-UA" b="1" i="1" dirty="0" smtClean="0"/>
            </a:br>
            <a:r>
              <a:rPr lang="uk-UA" b="1" i="1" dirty="0" smtClean="0"/>
              <a:t>(Хотин)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75757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5" y="2708920"/>
            <a:ext cx="7488832" cy="3816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Острів Хортиця</a:t>
            </a:r>
            <a:br>
              <a:rPr lang="uk-UA" b="1" i="1" dirty="0" smtClean="0"/>
            </a:br>
            <a:r>
              <a:rPr lang="uk-UA" b="1" i="1" dirty="0" smtClean="0"/>
              <a:t>(Запоріжжя)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56137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3096344" cy="18478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Знайди зайве місто 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3" y="1527464"/>
            <a:ext cx="3024335" cy="18295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460556"/>
            <a:ext cx="3096344" cy="17767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4375949"/>
            <a:ext cx="3168350" cy="186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37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701933"/>
            <a:ext cx="3384375" cy="195771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FF00"/>
                </a:solidFill>
              </a:rPr>
              <a:t>Що не є  </a:t>
            </a:r>
            <a:r>
              <a:rPr lang="uk-UA" sz="5400" b="1" i="1" dirty="0" err="1" smtClean="0">
                <a:solidFill>
                  <a:srgbClr val="FFFF00"/>
                </a:solidFill>
              </a:rPr>
              <a:t>пам</a:t>
            </a:r>
            <a:r>
              <a:rPr lang="en-US" sz="5400" b="1" i="1" dirty="0" smtClean="0">
                <a:solidFill>
                  <a:srgbClr val="FFFF00"/>
                </a:solidFill>
              </a:rPr>
              <a:t>’</a:t>
            </a:r>
            <a:r>
              <a:rPr lang="uk-UA" sz="5400" b="1" i="1" dirty="0" smtClean="0">
                <a:solidFill>
                  <a:srgbClr val="FFFF00"/>
                </a:solidFill>
              </a:rPr>
              <a:t>яткою?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628800"/>
            <a:ext cx="3384375" cy="1962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355847"/>
            <a:ext cx="3384376" cy="19031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4406213"/>
            <a:ext cx="3384375" cy="185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538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b="1" i="1" dirty="0"/>
              <a:t>Велика ілюстрована енциклопедія школяра. – К.: Махаон. </a:t>
            </a:r>
            <a:r>
              <a:rPr lang="uk-UA" b="1" i="1" dirty="0" smtClean="0"/>
              <a:t>2006</a:t>
            </a:r>
          </a:p>
          <a:p>
            <a:pPr>
              <a:buFont typeface="Wingdings" pitchFamily="2" charset="2"/>
              <a:buChar char="q"/>
            </a:pPr>
            <a:r>
              <a:rPr lang="uk-UA" b="1" i="1" dirty="0" smtClean="0"/>
              <a:t> </a:t>
            </a:r>
            <a:r>
              <a:rPr lang="uk-UA" b="1" i="1" dirty="0"/>
              <a:t>Ілюстрована енциклопедія. – Я пізнаю світ – Ранок. </a:t>
            </a:r>
            <a:r>
              <a:rPr lang="uk-UA" b="1" i="1" dirty="0" smtClean="0"/>
              <a:t>2009</a:t>
            </a:r>
          </a:p>
          <a:p>
            <a:pPr>
              <a:buFont typeface="Wingdings" pitchFamily="2" charset="2"/>
              <a:buChar char="q"/>
            </a:pPr>
            <a:r>
              <a:rPr lang="uk-UA" b="1" i="1" dirty="0"/>
              <a:t>Популярна енциклопедія «Дітям про все на світі» – Белкар-книга.2006</a:t>
            </a:r>
          </a:p>
          <a:p>
            <a:endParaRPr lang="uk-UA" b="1" i="1" dirty="0"/>
          </a:p>
          <a:p>
            <a:endParaRPr lang="uk-UA" b="1" i="1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FFFF00"/>
                </a:solidFill>
              </a:rPr>
              <a:t>Список використаних джерел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513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99288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i="1" dirty="0" smtClean="0"/>
              <a:t>Багато держав є, людей і мов різних,</a:t>
            </a:r>
            <a:br>
              <a:rPr lang="uk-UA" sz="4400" b="1" i="1" dirty="0" smtClean="0"/>
            </a:br>
            <a:r>
              <a:rPr lang="uk-UA" sz="4400" b="1" i="1" dirty="0" smtClean="0"/>
              <a:t>Та кожному мила одна лиш єдина</a:t>
            </a:r>
            <a:br>
              <a:rPr lang="uk-UA" sz="4400" b="1" i="1" dirty="0" smtClean="0"/>
            </a:br>
            <a:r>
              <a:rPr lang="uk-UA" sz="4400" b="1" i="1" dirty="0" smtClean="0"/>
              <a:t>Найкраща з усіх, то є рідна країна,</a:t>
            </a:r>
            <a:br>
              <a:rPr lang="uk-UA" sz="4400" b="1" i="1" dirty="0" smtClean="0"/>
            </a:br>
            <a:r>
              <a:rPr lang="uk-UA" sz="4400" b="1" i="1" dirty="0" smtClean="0"/>
              <a:t>Мені ж наймиліша – моя </a:t>
            </a:r>
            <a:r>
              <a:rPr lang="uk-UA" sz="5400" b="1" i="1" dirty="0" smtClean="0">
                <a:solidFill>
                  <a:srgbClr val="00B0F0"/>
                </a:solidFill>
              </a:rPr>
              <a:t>Україна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34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FF00"/>
                </a:solidFill>
              </a:rPr>
              <a:t>Найбільші міста України</a:t>
            </a:r>
            <a:br>
              <a:rPr lang="uk-UA" b="1" i="1" dirty="0" smtClean="0">
                <a:solidFill>
                  <a:srgbClr val="FFFF00"/>
                </a:solidFill>
              </a:rPr>
            </a:br>
            <a:r>
              <a:rPr lang="uk-UA" sz="6000" b="1" i="1" dirty="0"/>
              <a:t>К</a:t>
            </a:r>
            <a:r>
              <a:rPr lang="uk-UA" sz="6000" b="1" i="1" dirty="0" smtClean="0"/>
              <a:t>иїв</a:t>
            </a:r>
            <a:endParaRPr lang="ru-RU" sz="6000" b="1" i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628800"/>
            <a:ext cx="3528392" cy="468052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2564904"/>
            <a:ext cx="3577902" cy="3816424"/>
          </a:xfrm>
        </p:spPr>
      </p:pic>
    </p:spTree>
    <p:extLst>
      <p:ext uri="{BB962C8B-B14F-4D97-AF65-F5344CB8AC3E}">
        <p14:creationId xmlns:p14="http://schemas.microsoft.com/office/powerpoint/2010/main" xmlns="" val="255321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/>
              <a:t>Львів</a:t>
            </a:r>
            <a:endParaRPr lang="ru-RU" sz="60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00808"/>
            <a:ext cx="3312368" cy="48245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636912"/>
            <a:ext cx="3456384" cy="3816424"/>
          </a:xfrm>
        </p:spPr>
      </p:pic>
    </p:spTree>
    <p:extLst>
      <p:ext uri="{BB962C8B-B14F-4D97-AF65-F5344CB8AC3E}">
        <p14:creationId xmlns:p14="http://schemas.microsoft.com/office/powerpoint/2010/main" xmlns="" val="289267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/>
              <a:t>Харків</a:t>
            </a:r>
            <a:endParaRPr lang="ru-RU" sz="60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628800"/>
            <a:ext cx="3744416" cy="47525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636912"/>
            <a:ext cx="3816423" cy="3744416"/>
          </a:xfrm>
        </p:spPr>
      </p:pic>
    </p:spTree>
    <p:extLst>
      <p:ext uri="{BB962C8B-B14F-4D97-AF65-F5344CB8AC3E}">
        <p14:creationId xmlns:p14="http://schemas.microsoft.com/office/powerpoint/2010/main" xmlns="" val="428181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/>
              <a:t>Одеса</a:t>
            </a:r>
            <a:endParaRPr lang="ru-RU" sz="60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628800"/>
            <a:ext cx="3816424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2636912"/>
            <a:ext cx="3600400" cy="3600400"/>
          </a:xfrm>
        </p:spPr>
      </p:pic>
    </p:spTree>
    <p:extLst>
      <p:ext uri="{BB962C8B-B14F-4D97-AF65-F5344CB8AC3E}">
        <p14:creationId xmlns:p14="http://schemas.microsoft.com/office/powerpoint/2010/main" xmlns="" val="206885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7" y="2492896"/>
            <a:ext cx="6840761" cy="3816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5300" b="1" i="1" dirty="0" smtClean="0">
                <a:solidFill>
                  <a:srgbClr val="FFFF00"/>
                </a:solidFill>
              </a:rPr>
              <a:t>Сім чудес України</a:t>
            </a: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>Софіївка(Умань)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01827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564904"/>
            <a:ext cx="7200800" cy="4072323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5400" b="1" i="1" dirty="0" smtClean="0"/>
              <a:t>Заповідник «</a:t>
            </a:r>
            <a:r>
              <a:rPr lang="uk-UA" sz="5400" b="1" i="1" dirty="0" err="1" smtClean="0"/>
              <a:t>Кам</a:t>
            </a:r>
            <a:r>
              <a:rPr lang="en-US" sz="5400" b="1" i="1" dirty="0" smtClean="0"/>
              <a:t>’</a:t>
            </a:r>
            <a:r>
              <a:rPr lang="uk-UA" sz="5400" b="1" i="1" dirty="0" err="1" smtClean="0"/>
              <a:t>янець</a:t>
            </a:r>
            <a:r>
              <a:rPr lang="uk-UA" sz="5400" b="1" i="1" dirty="0" smtClean="0"/>
              <a:t>»</a:t>
            </a:r>
            <a:r>
              <a:rPr lang="uk-UA" sz="3200" b="1" i="1" dirty="0" smtClean="0"/>
              <a:t/>
            </a:r>
            <a:br>
              <a:rPr lang="uk-UA" sz="3200" b="1" i="1" dirty="0" smtClean="0"/>
            </a:br>
            <a:r>
              <a:rPr lang="uk-UA" sz="3200" b="1" i="1" dirty="0" smtClean="0"/>
              <a:t>(</a:t>
            </a:r>
            <a:r>
              <a:rPr lang="uk-UA" sz="3200" b="1" i="1" dirty="0" err="1" smtClean="0"/>
              <a:t>Кам</a:t>
            </a:r>
            <a:r>
              <a:rPr lang="en-US" sz="3200" b="1" i="1" dirty="0" smtClean="0"/>
              <a:t>’</a:t>
            </a:r>
            <a:r>
              <a:rPr lang="uk-UA" sz="3200" b="1" i="1" dirty="0" err="1" smtClean="0"/>
              <a:t>янець-Подільський</a:t>
            </a:r>
            <a:r>
              <a:rPr lang="uk-UA" sz="3200" b="1" i="1" dirty="0" smtClean="0"/>
              <a:t>)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xmlns="" val="280304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420888"/>
            <a:ext cx="7488832" cy="3816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Києво-Печерська Лавра</a:t>
            </a:r>
            <a:br>
              <a:rPr lang="uk-UA" b="1" i="1" dirty="0" smtClean="0"/>
            </a:br>
            <a:r>
              <a:rPr lang="uk-UA" b="1" i="1" dirty="0" smtClean="0"/>
              <a:t>(</a:t>
            </a:r>
            <a:r>
              <a:rPr lang="uk-UA" b="1" i="1" dirty="0"/>
              <a:t>К</a:t>
            </a:r>
            <a:r>
              <a:rPr lang="uk-UA" b="1" i="1" dirty="0" smtClean="0"/>
              <a:t>иїв)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453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165</TotalTime>
  <Words>88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Слайд 1</vt:lpstr>
      <vt:lpstr>Слайд 2</vt:lpstr>
      <vt:lpstr>Найбільші міста України Київ</vt:lpstr>
      <vt:lpstr>Львів</vt:lpstr>
      <vt:lpstr>Харків</vt:lpstr>
      <vt:lpstr>Одеса</vt:lpstr>
      <vt:lpstr>Сім чудес України Софіївка(Умань)</vt:lpstr>
      <vt:lpstr>Заповідник «Кам’янець» (Кам’янець-Подільський)</vt:lpstr>
      <vt:lpstr>Києво-Печерська Лавра (Київ)</vt:lpstr>
      <vt:lpstr>Софія Київська (Київ)</vt:lpstr>
      <vt:lpstr>Херсонес Таврійський (Севастополь)</vt:lpstr>
      <vt:lpstr>Хотинська фортеця (Хотин)</vt:lpstr>
      <vt:lpstr>Острів Хортиця (Запоріжжя)</vt:lpstr>
      <vt:lpstr>Знайди зайве місто </vt:lpstr>
      <vt:lpstr>Що не є  пам’яткою?</vt:lpstr>
      <vt:lpstr>Список використаних джерел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Які куточки України ті мрієш відвідати?</dc:title>
  <dc:creator>игорь</dc:creator>
  <cp:lastModifiedBy>Admin</cp:lastModifiedBy>
  <cp:revision>23</cp:revision>
  <dcterms:created xsi:type="dcterms:W3CDTF">2014-01-20T19:20:31Z</dcterms:created>
  <dcterms:modified xsi:type="dcterms:W3CDTF">2014-02-10T11:46:00Z</dcterms:modified>
</cp:coreProperties>
</file>