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7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4CB27C-D02F-40BD-A245-DBF5A6BECEDE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727FF9-D244-400E-AEA5-B692F7636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795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27FF9-D244-400E-AEA5-B692F76360AF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1589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4CFC8-A3D1-4479-B9C6-2C2505CA91F8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E4450-A748-4D60-9358-A7FF4F49E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4CFC8-A3D1-4479-B9C6-2C2505CA91F8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E4450-A748-4D60-9358-A7FF4F49E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4CFC8-A3D1-4479-B9C6-2C2505CA91F8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E4450-A748-4D60-9358-A7FF4F49E40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4CFC8-A3D1-4479-B9C6-2C2505CA91F8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E4450-A748-4D60-9358-A7FF4F49E4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4CFC8-A3D1-4479-B9C6-2C2505CA91F8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E4450-A748-4D60-9358-A7FF4F49E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4CFC8-A3D1-4479-B9C6-2C2505CA91F8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E4450-A748-4D60-9358-A7FF4F49E4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4CFC8-A3D1-4479-B9C6-2C2505CA91F8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E4450-A748-4D60-9358-A7FF4F49E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4CFC8-A3D1-4479-B9C6-2C2505CA91F8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E4450-A748-4D60-9358-A7FF4F49E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4CFC8-A3D1-4479-B9C6-2C2505CA91F8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E4450-A748-4D60-9358-A7FF4F49E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4CFC8-A3D1-4479-B9C6-2C2505CA91F8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E4450-A748-4D60-9358-A7FF4F49E4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4CFC8-A3D1-4479-B9C6-2C2505CA91F8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E4450-A748-4D60-9358-A7FF4F49E4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314CFC8-A3D1-4479-B9C6-2C2505CA91F8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61E4450-A748-4D60-9358-A7FF4F49E4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0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16632"/>
            <a:ext cx="8856984" cy="65527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91880" y="98072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39261" y="794589"/>
            <a:ext cx="641015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i="1" dirty="0" err="1" smtClean="0">
                <a:solidFill>
                  <a:srgbClr val="FFFF00"/>
                </a:solidFill>
              </a:rPr>
              <a:t>Якими</a:t>
            </a:r>
            <a:r>
              <a:rPr lang="ru-RU" sz="5400" b="1" i="1" dirty="0" smtClean="0">
                <a:solidFill>
                  <a:srgbClr val="FFFF00"/>
                </a:solidFill>
              </a:rPr>
              <a:t> горами </a:t>
            </a:r>
          </a:p>
          <a:p>
            <a:pPr algn="ctr"/>
            <a:r>
              <a:rPr lang="ru-RU" sz="5400" b="1" i="1" dirty="0" smtClean="0">
                <a:solidFill>
                  <a:srgbClr val="FFFF00"/>
                </a:solidFill>
              </a:rPr>
              <a:t>славиться </a:t>
            </a:r>
            <a:r>
              <a:rPr lang="ru-RU" sz="5400" b="1" i="1" dirty="0" err="1" smtClean="0">
                <a:solidFill>
                  <a:srgbClr val="FFFF00"/>
                </a:solidFill>
              </a:rPr>
              <a:t>Укра</a:t>
            </a:r>
            <a:r>
              <a:rPr lang="uk-UA" sz="5400" b="1" i="1" dirty="0" smtClean="0">
                <a:solidFill>
                  <a:srgbClr val="FFFF00"/>
                </a:solidFill>
              </a:rPr>
              <a:t>ї</a:t>
            </a:r>
            <a:r>
              <a:rPr lang="ru-RU" sz="5400" b="1" i="1" dirty="0" smtClean="0">
                <a:solidFill>
                  <a:srgbClr val="FFFF00"/>
                </a:solidFill>
              </a:rPr>
              <a:t>на ?</a:t>
            </a:r>
            <a:endParaRPr lang="ru-RU" sz="54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2757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44952" y="1412776"/>
            <a:ext cx="2520280" cy="216024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i="1" dirty="0" smtClean="0">
                <a:solidFill>
                  <a:srgbClr val="FFFF00"/>
                </a:solidFill>
              </a:rPr>
              <a:t>Рослини Кримських гір</a:t>
            </a:r>
            <a:endParaRPr lang="ru-RU" sz="5400" b="1" i="1" dirty="0">
              <a:solidFill>
                <a:srgbClr val="FFFF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6357" y="1412776"/>
            <a:ext cx="2669500" cy="21602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40724" y="2924944"/>
            <a:ext cx="2399427" cy="22322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4437112"/>
            <a:ext cx="2664298" cy="209560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8184" y="4437112"/>
            <a:ext cx="2520280" cy="209560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483768" y="177281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dirty="0" smtClean="0">
                <a:solidFill>
                  <a:srgbClr val="FF0000"/>
                </a:solidFill>
              </a:rPr>
              <a:t>Глід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88324" y="1844824"/>
            <a:ext cx="1205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i="1" dirty="0">
                <a:solidFill>
                  <a:srgbClr val="FF0000"/>
                </a:solidFill>
              </a:rPr>
              <a:t>Е</a:t>
            </a:r>
            <a:r>
              <a:rPr lang="uk-UA" b="1" i="1" dirty="0" smtClean="0">
                <a:solidFill>
                  <a:srgbClr val="FF0000"/>
                </a:solidFill>
              </a:rPr>
              <a:t>дельвейс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32040" y="3388350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i="1" dirty="0">
                <a:solidFill>
                  <a:srgbClr val="FF0000"/>
                </a:solidFill>
              </a:rPr>
              <a:t>Я</a:t>
            </a:r>
            <a:r>
              <a:rPr lang="uk-UA" b="1" i="1" dirty="0" smtClean="0">
                <a:solidFill>
                  <a:srgbClr val="FF0000"/>
                </a:solidFill>
              </a:rPr>
              <a:t>лівець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9592" y="4797152"/>
            <a:ext cx="997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i="1" dirty="0">
                <a:solidFill>
                  <a:srgbClr val="FF0000"/>
                </a:solidFill>
              </a:rPr>
              <a:t>К</a:t>
            </a:r>
            <a:r>
              <a:rPr lang="uk-UA" b="1" i="1" dirty="0" smtClean="0">
                <a:solidFill>
                  <a:srgbClr val="FF0000"/>
                </a:solidFill>
              </a:rPr>
              <a:t>рокуси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760709" y="4981818"/>
            <a:ext cx="884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dirty="0">
                <a:solidFill>
                  <a:srgbClr val="FF0000"/>
                </a:solidFill>
              </a:rPr>
              <a:t>П</a:t>
            </a:r>
            <a:r>
              <a:rPr lang="uk-UA" b="1" i="1" dirty="0" smtClean="0">
                <a:solidFill>
                  <a:srgbClr val="FF0000"/>
                </a:solidFill>
              </a:rPr>
              <a:t>лющ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417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7" y="1628801"/>
            <a:ext cx="2880319" cy="21431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i="1" dirty="0" smtClean="0">
                <a:solidFill>
                  <a:srgbClr val="FFFF00"/>
                </a:solidFill>
              </a:rPr>
              <a:t>Гра «Що зайве?»</a:t>
            </a:r>
            <a:endParaRPr lang="ru-RU" sz="5400" b="1" i="1" dirty="0">
              <a:solidFill>
                <a:srgbClr val="FFFF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1628800"/>
            <a:ext cx="3187053" cy="21431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6520" y="4293096"/>
            <a:ext cx="2897367" cy="21602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4293096"/>
            <a:ext cx="3187054" cy="205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8209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49433" y="1503227"/>
            <a:ext cx="2610999" cy="20126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i="1" dirty="0" smtClean="0">
                <a:solidFill>
                  <a:srgbClr val="FFFF00"/>
                </a:solidFill>
              </a:rPr>
              <a:t>Гра «Хто зайвий?»</a:t>
            </a:r>
            <a:endParaRPr lang="ru-RU" sz="5400" b="1" i="1" dirty="0">
              <a:solidFill>
                <a:srgbClr val="FFFF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484784"/>
            <a:ext cx="2520280" cy="20311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4509120"/>
            <a:ext cx="2520280" cy="17811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1740" y="3284984"/>
            <a:ext cx="2286000" cy="19525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8144" y="4509120"/>
            <a:ext cx="2643879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027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uk-UA" b="1" i="1" dirty="0" err="1"/>
              <a:t>Шморгун</a:t>
            </a:r>
            <a:r>
              <a:rPr lang="uk-UA" b="1" i="1" dirty="0"/>
              <a:t> Е. О. – Ключ-трава. – К.: Веселка. </a:t>
            </a:r>
            <a:r>
              <a:rPr lang="uk-UA" b="1" i="1" dirty="0" smtClean="0"/>
              <a:t>2000</a:t>
            </a:r>
          </a:p>
          <a:p>
            <a:pPr>
              <a:buFont typeface="Wingdings" pitchFamily="2" charset="2"/>
              <a:buChar char="q"/>
            </a:pPr>
            <a:r>
              <a:rPr lang="uk-UA" b="1" i="1" dirty="0"/>
              <a:t>Велика ілюстрована енциклопедія школяра. – К.: Махаон. </a:t>
            </a:r>
            <a:r>
              <a:rPr lang="uk-UA" b="1" i="1" dirty="0" smtClean="0"/>
              <a:t>2003</a:t>
            </a:r>
          </a:p>
          <a:p>
            <a:pPr>
              <a:buFont typeface="Wingdings" pitchFamily="2" charset="2"/>
              <a:buChar char="q"/>
            </a:pPr>
            <a:r>
              <a:rPr lang="uk-UA" b="1" i="1" dirty="0"/>
              <a:t>Енциклопедичний путівник “Ліс”. – К.: Махаон-Україна. </a:t>
            </a:r>
            <a:r>
              <a:rPr lang="uk-UA" b="1" i="1" dirty="0" smtClean="0"/>
              <a:t>2008</a:t>
            </a:r>
          </a:p>
          <a:p>
            <a:pPr>
              <a:buFont typeface="Wingdings" pitchFamily="2" charset="2"/>
              <a:buChar char="q"/>
            </a:pPr>
            <a:r>
              <a:rPr lang="uk-UA" b="1" i="1" dirty="0" smtClean="0"/>
              <a:t>Стрєлков Д.Г. – Атлас тварин.</a:t>
            </a:r>
            <a:r>
              <a:rPr lang="uk-UA" b="1" i="1" dirty="0"/>
              <a:t> – К.: Махаон. </a:t>
            </a:r>
            <a:r>
              <a:rPr lang="uk-UA" b="1" i="1" dirty="0" smtClean="0"/>
              <a:t>2011</a:t>
            </a:r>
            <a:endParaRPr lang="uk-UA" b="1" i="1" dirty="0"/>
          </a:p>
          <a:p>
            <a:pPr>
              <a:buFont typeface="Wingdings" pitchFamily="2" charset="2"/>
              <a:buChar char="q"/>
            </a:pPr>
            <a:endParaRPr lang="uk-UA" b="1" i="1" dirty="0"/>
          </a:p>
          <a:p>
            <a:pPr>
              <a:buFont typeface="Wingdings" pitchFamily="2" charset="2"/>
              <a:buChar char="q"/>
            </a:pPr>
            <a:endParaRPr lang="uk-UA" b="1" i="1" dirty="0"/>
          </a:p>
          <a:p>
            <a:pPr>
              <a:buFont typeface="Wingdings" pitchFamily="2" charset="2"/>
              <a:buChar char="q"/>
            </a:pPr>
            <a:endParaRPr lang="uk-UA" b="1" i="1" dirty="0"/>
          </a:p>
          <a:p>
            <a:pPr>
              <a:buFont typeface="Wingdings" pitchFamily="2" charset="2"/>
              <a:buChar char="q"/>
            </a:pPr>
            <a:endParaRPr lang="ru-RU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4800" b="1" i="1" dirty="0" smtClean="0">
                <a:solidFill>
                  <a:srgbClr val="FFFF00"/>
                </a:solidFill>
              </a:rPr>
              <a:t>Список використаних джерел</a:t>
            </a:r>
            <a:endParaRPr lang="ru-RU" sz="48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959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077204"/>
            <a:ext cx="8229600" cy="3257203"/>
          </a:xfrm>
        </p:spPr>
        <p:txBody>
          <a:bodyPr/>
          <a:lstStyle/>
          <a:p>
            <a:pPr marL="0" indent="0">
              <a:buNone/>
            </a:pPr>
            <a:r>
              <a:rPr lang="uk-UA" sz="4400" b="1" i="1" dirty="0" smtClean="0"/>
              <a:t>Носить бабка снігову шапку.</a:t>
            </a:r>
          </a:p>
          <a:p>
            <a:pPr marL="0" indent="0">
              <a:buNone/>
            </a:pPr>
            <a:r>
              <a:rPr lang="uk-UA" sz="4400" b="1" i="1" dirty="0" err="1" smtClean="0"/>
              <a:t>Кам</a:t>
            </a:r>
            <a:r>
              <a:rPr lang="en-US" sz="4400" b="1" i="1" dirty="0" smtClean="0"/>
              <a:t>’</a:t>
            </a:r>
            <a:r>
              <a:rPr lang="uk-UA" sz="4400" b="1" i="1" dirty="0" err="1" smtClean="0"/>
              <a:t>яні</a:t>
            </a:r>
            <a:r>
              <a:rPr lang="uk-UA" sz="4400" b="1" i="1" dirty="0" smtClean="0"/>
              <a:t> боки закутані в хмарки</a:t>
            </a:r>
            <a:r>
              <a:rPr lang="uk-UA" b="1" i="1" dirty="0" smtClean="0"/>
              <a:t>.</a:t>
            </a:r>
            <a:endParaRPr lang="ru-RU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5400" b="1" i="1" dirty="0" smtClean="0"/>
              <a:t/>
            </a:r>
            <a:br>
              <a:rPr lang="uk-UA" sz="5400" b="1" i="1" dirty="0" smtClean="0"/>
            </a:br>
            <a:r>
              <a:rPr lang="uk-UA" sz="7300" b="1" i="1" dirty="0" smtClean="0">
                <a:solidFill>
                  <a:srgbClr val="FFFF00"/>
                </a:solidFill>
              </a:rPr>
              <a:t>Загадка</a:t>
            </a:r>
            <a:endParaRPr lang="ru-RU" sz="7300" b="1" i="1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0750" y="4077072"/>
            <a:ext cx="4762500" cy="25202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46243" y="4509120"/>
            <a:ext cx="10070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i="1" dirty="0" smtClean="0">
                <a:solidFill>
                  <a:srgbClr val="FF0000"/>
                </a:solidFill>
              </a:rPr>
              <a:t>гора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4271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5" y="2708920"/>
            <a:ext cx="6768752" cy="345638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i="1" dirty="0" smtClean="0">
                <a:solidFill>
                  <a:srgbClr val="FFFF00"/>
                </a:solidFill>
              </a:rPr>
              <a:t>Карпатські гори</a:t>
            </a:r>
            <a:endParaRPr lang="ru-RU" sz="60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6770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2852936"/>
            <a:ext cx="7416824" cy="338437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b="1" i="1" dirty="0" smtClean="0">
                <a:solidFill>
                  <a:srgbClr val="FFFF00"/>
                </a:solidFill>
              </a:rPr>
              <a:t>Найвища точка Карпат – </a:t>
            </a:r>
            <a:br>
              <a:rPr lang="uk-UA" b="1" i="1" dirty="0" smtClean="0">
                <a:solidFill>
                  <a:srgbClr val="FFFF00"/>
                </a:solidFill>
              </a:rPr>
            </a:br>
            <a:r>
              <a:rPr lang="uk-UA" b="1" i="1" dirty="0" smtClean="0"/>
              <a:t>Говерла – 2061 м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1243010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2924944"/>
            <a:ext cx="7704856" cy="316835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i="1" dirty="0" smtClean="0">
                <a:solidFill>
                  <a:srgbClr val="FFFF00"/>
                </a:solidFill>
              </a:rPr>
              <a:t>Кримські гори</a:t>
            </a:r>
            <a:endParaRPr lang="ru-RU" sz="60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4705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2780928"/>
            <a:ext cx="7560840" cy="345638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>
                <a:solidFill>
                  <a:srgbClr val="FFFF00"/>
                </a:solidFill>
              </a:rPr>
              <a:t>Найвища точка Кримських гір – </a:t>
            </a:r>
            <a:br>
              <a:rPr lang="uk-UA" b="1" i="1" dirty="0" smtClean="0">
                <a:solidFill>
                  <a:srgbClr val="FFFF00"/>
                </a:solidFill>
              </a:rPr>
            </a:br>
            <a:r>
              <a:rPr lang="uk-UA" b="1" i="1" dirty="0" err="1" smtClean="0"/>
              <a:t>Роман-Кош</a:t>
            </a:r>
            <a:r>
              <a:rPr lang="uk-UA" b="1" i="1" dirty="0" smtClean="0"/>
              <a:t> – 1545 м 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801548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6930" y="4301448"/>
            <a:ext cx="3210260" cy="222160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i="1" dirty="0" smtClean="0">
                <a:solidFill>
                  <a:srgbClr val="FFFF00"/>
                </a:solidFill>
              </a:rPr>
              <a:t>Тварини Карпат</a:t>
            </a:r>
            <a:endParaRPr lang="ru-RU" sz="6000" b="1" i="1" dirty="0">
              <a:solidFill>
                <a:srgbClr val="FFFF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556793"/>
            <a:ext cx="3215630" cy="21412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8103" y="1556792"/>
            <a:ext cx="2952327" cy="214121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8104" y="4293096"/>
            <a:ext cx="2952326" cy="21145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38512" y="2852937"/>
            <a:ext cx="2601640" cy="19442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5576" y="1916832"/>
            <a:ext cx="1018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Кабан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24128" y="1916832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Вовк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91880" y="3068960"/>
            <a:ext cx="670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i="1" dirty="0" smtClean="0">
                <a:solidFill>
                  <a:srgbClr val="FF0000"/>
                </a:solidFill>
              </a:rPr>
              <a:t>Їжак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19949" y="6021288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i="1" dirty="0" smtClean="0">
                <a:solidFill>
                  <a:srgbClr val="FF0000"/>
                </a:solidFill>
              </a:rPr>
              <a:t>Зубр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24128" y="6021288"/>
            <a:ext cx="76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i="1" dirty="0" smtClean="0">
                <a:solidFill>
                  <a:srgbClr val="FF0000"/>
                </a:solidFill>
              </a:rPr>
              <a:t>Заєць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323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1340768"/>
            <a:ext cx="2880320" cy="230425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i="1" dirty="0" smtClean="0">
                <a:solidFill>
                  <a:srgbClr val="FFFF00"/>
                </a:solidFill>
              </a:rPr>
              <a:t>Рослини Карпат</a:t>
            </a:r>
            <a:endParaRPr lang="ru-RU" sz="5400" b="1" i="1" dirty="0">
              <a:solidFill>
                <a:srgbClr val="FFFF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0009" y="4077072"/>
            <a:ext cx="2686543" cy="24669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0009" y="1340768"/>
            <a:ext cx="2748301" cy="23042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1880" y="2276872"/>
            <a:ext cx="1847850" cy="303368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52120" y="4149080"/>
            <a:ext cx="2808312" cy="239496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195736" y="1704319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i="1" dirty="0">
                <a:solidFill>
                  <a:srgbClr val="FF0000"/>
                </a:solidFill>
              </a:rPr>
              <a:t>К</a:t>
            </a:r>
            <a:r>
              <a:rPr lang="uk-UA" b="1" i="1" dirty="0" smtClean="0">
                <a:solidFill>
                  <a:srgbClr val="FF0000"/>
                </a:solidFill>
              </a:rPr>
              <a:t>лен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45219" y="2632397"/>
            <a:ext cx="64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i="1" dirty="0" smtClean="0">
                <a:solidFill>
                  <a:srgbClr val="FF0000"/>
                </a:solidFill>
              </a:rPr>
              <a:t>Граб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80312" y="4581128"/>
            <a:ext cx="56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i="1" dirty="0">
                <a:solidFill>
                  <a:srgbClr val="FF0000"/>
                </a:solidFill>
              </a:rPr>
              <a:t>Д</a:t>
            </a:r>
            <a:r>
              <a:rPr lang="uk-UA" b="1" i="1" dirty="0" smtClean="0">
                <a:solidFill>
                  <a:srgbClr val="FF0000"/>
                </a:solidFill>
              </a:rPr>
              <a:t>уб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80312" y="1772816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i="1" dirty="0">
                <a:solidFill>
                  <a:srgbClr val="FF0000"/>
                </a:solidFill>
              </a:rPr>
              <a:t>Я</a:t>
            </a:r>
            <a:r>
              <a:rPr lang="uk-UA" b="1" i="1" dirty="0" smtClean="0">
                <a:solidFill>
                  <a:srgbClr val="FF0000"/>
                </a:solidFill>
              </a:rPr>
              <a:t>лиця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42841" y="4528469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i="1" dirty="0">
                <a:solidFill>
                  <a:srgbClr val="FF0000"/>
                </a:solidFill>
              </a:rPr>
              <a:t>М</a:t>
            </a:r>
            <a:r>
              <a:rPr lang="uk-UA" b="1" i="1" dirty="0" smtClean="0">
                <a:solidFill>
                  <a:srgbClr val="FF0000"/>
                </a:solidFill>
              </a:rPr>
              <a:t>одрина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7056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1556792"/>
            <a:ext cx="3073524" cy="21717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i="1" dirty="0" smtClean="0">
                <a:solidFill>
                  <a:srgbClr val="FFFF00"/>
                </a:solidFill>
              </a:rPr>
              <a:t>Тварини Кримських гір</a:t>
            </a:r>
            <a:endParaRPr lang="ru-RU" sz="5400" b="1" i="1" dirty="0">
              <a:solidFill>
                <a:srgbClr val="FFFF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1556792"/>
            <a:ext cx="3113137" cy="21717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01591" y="4104532"/>
            <a:ext cx="3113137" cy="221493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4104532"/>
            <a:ext cx="3045781" cy="22149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27784" y="162880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dirty="0" smtClean="0">
                <a:solidFill>
                  <a:srgbClr val="FF0000"/>
                </a:solidFill>
              </a:rPr>
              <a:t>Гриф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8104" y="1916832"/>
            <a:ext cx="1032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i="1" dirty="0" smtClean="0">
                <a:solidFill>
                  <a:srgbClr val="FF0000"/>
                </a:solidFill>
              </a:rPr>
              <a:t>Муфлон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9592" y="4437112"/>
            <a:ext cx="916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i="1" dirty="0" smtClean="0">
                <a:solidFill>
                  <a:srgbClr val="FF0000"/>
                </a:solidFill>
              </a:rPr>
              <a:t>Ящірка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6096" y="4509120"/>
            <a:ext cx="868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i="1" dirty="0" smtClean="0">
                <a:solidFill>
                  <a:srgbClr val="FF0000"/>
                </a:solidFill>
              </a:rPr>
              <a:t>Косуля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8770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166</TotalTime>
  <Words>126</Words>
  <Application>Microsoft Office PowerPoint</Application>
  <PresentationFormat>Экран (4:3)</PresentationFormat>
  <Paragraphs>43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Слайд 1</vt:lpstr>
      <vt:lpstr> Загадка</vt:lpstr>
      <vt:lpstr>Карпатські гори</vt:lpstr>
      <vt:lpstr>Найвища точка Карпат –  Говерла – 2061 м</vt:lpstr>
      <vt:lpstr>Кримські гори</vt:lpstr>
      <vt:lpstr>Найвища точка Кримських гір –  Роман-Кош – 1545 м </vt:lpstr>
      <vt:lpstr>Тварини Карпат</vt:lpstr>
      <vt:lpstr>Рослини Карпат</vt:lpstr>
      <vt:lpstr>Тварини Кримських гір</vt:lpstr>
      <vt:lpstr>Рослини Кримських гір</vt:lpstr>
      <vt:lpstr>Гра «Що зайве?»</vt:lpstr>
      <vt:lpstr>Гра «Хто зайвий?»</vt:lpstr>
      <vt:lpstr>Список використаних джерел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Якими горами славиться Україна?</dc:title>
  <dc:creator>игорь</dc:creator>
  <cp:lastModifiedBy>Admin</cp:lastModifiedBy>
  <cp:revision>24</cp:revision>
  <dcterms:created xsi:type="dcterms:W3CDTF">2014-01-26T18:31:43Z</dcterms:created>
  <dcterms:modified xsi:type="dcterms:W3CDTF">2014-02-10T11:54:25Z</dcterms:modified>
</cp:coreProperties>
</file>