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E91B6-52B5-4C28-85CC-1A724AC02CE1}" type="datetimeFigureOut">
              <a:rPr lang="uk-UA" smtClean="0"/>
              <a:t>11.12.2017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166AA8-4E9E-439E-9AA3-5D57B1F1B0A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75353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166AA8-4E9E-439E-9AA3-5D57B1F1B0A1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0569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нформатика\Desktop\Найдюк\1200px-Rook_-_Corvus_frugilegus_(476445950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35" y="1219054"/>
            <a:ext cx="3209854" cy="214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нформатика\Desktop\Найдюк\4h4f2uqSsR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213" y="938337"/>
            <a:ext cx="3679787" cy="270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Информатика\Desktop\Найдюк\Hirundo rustica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38" y="3645024"/>
            <a:ext cx="3482874" cy="2350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Информатика\Desktop\Найдюк\308afe5acb5484cc70a1607eadd451a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589" y="2946569"/>
            <a:ext cx="2346729" cy="374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24517" y="332656"/>
            <a:ext cx="53270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Гра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 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Знайди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зайве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Monotype Corsiva" panose="03010101010201010101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Monotype Corsiva" panose="03010101010201010101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23747" y="1255986"/>
            <a:ext cx="11480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</a:rPr>
              <a:t>грак</a:t>
            </a:r>
            <a:endParaRPr lang="ru-RU" sz="4000" b="1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721935"/>
            <a:ext cx="20023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</a:rPr>
              <a:t>ластівка</a:t>
            </a:r>
            <a:endParaRPr lang="ru-RU" sz="4000" b="1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96336" y="1255986"/>
            <a:ext cx="13564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</a:rPr>
              <a:t>шпак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35414" y="5865623"/>
            <a:ext cx="203049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</a:rPr>
              <a:t>ведмідь</a:t>
            </a:r>
            <a:endParaRPr lang="ru-RU" sz="4000" b="1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pic>
        <p:nvPicPr>
          <p:cNvPr id="2054" name="Picture 6" descr="C:\Users\Информатика\Desktop\Найдюк\192331_86737-700x500-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088" y="3819850"/>
            <a:ext cx="2324496" cy="261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75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нформатика\Desktop\Найдюк\1.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7" y="46434"/>
            <a:ext cx="9144000" cy="681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нформатика\Desktop\Найдюк\192331_86737-700x500-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32656"/>
            <a:ext cx="2043411" cy="229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54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3175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Информатика\Desktop\Найдюк\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27461"/>
            <a:ext cx="6022635" cy="439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355976" y="25702"/>
            <a:ext cx="365478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Підсумки</a:t>
            </a:r>
            <a:endParaRPr lang="ru-RU" sz="6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38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04" t="8269" r="41831" b="41154"/>
          <a:stretch/>
        </p:blipFill>
        <p:spPr bwMode="auto">
          <a:xfrm>
            <a:off x="210136" y="1484784"/>
            <a:ext cx="8682344" cy="5201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65308" y="3008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Домашнє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завдання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с.60-61</a:t>
            </a:r>
          </a:p>
        </p:txBody>
      </p:sp>
    </p:spTree>
    <p:extLst>
      <p:ext uri="{BB962C8B-B14F-4D97-AF65-F5344CB8AC3E}">
        <p14:creationId xmlns:p14="http://schemas.microsoft.com/office/powerpoint/2010/main" val="287081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нформатика\Desktop\virshi_pro_osin_mal_Olena_Zenych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66"/>
            <a:ext cx="9117347" cy="684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613579"/>
            <a:ext cx="6978384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До </a:t>
            </a:r>
            <a:r>
              <a:rPr lang="ru-RU" sz="6600" b="1" dirty="0" err="1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зустрічі</a:t>
            </a:r>
            <a:r>
              <a:rPr lang="ru-RU" sz="6600" b="1" dirty="0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 на </a:t>
            </a:r>
          </a:p>
          <a:p>
            <a:pPr algn="ctr"/>
            <a:r>
              <a:rPr lang="ru-RU" sz="6600" b="1" dirty="0" err="1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наступному</a:t>
            </a:r>
            <a:r>
              <a:rPr lang="ru-RU" sz="6600" b="1" dirty="0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 </a:t>
            </a:r>
            <a:r>
              <a:rPr lang="ru-RU" sz="6600" b="1" dirty="0" err="1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уроці</a:t>
            </a:r>
            <a:r>
              <a:rPr lang="ru-RU" sz="6600" b="1" dirty="0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!</a:t>
            </a:r>
            <a:endParaRPr lang="ru-RU" sz="6600" b="1" cap="none" spc="0" dirty="0" smtClean="0">
              <a:ln w="2857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94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нформатика\Desktop\Найдюк\0a1303ded7b90b6db59867bc834216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645" y="787144"/>
            <a:ext cx="3572575" cy="2679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нформатика\Desktop\Найдюк\147731676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473" y="56602"/>
            <a:ext cx="3452527" cy="351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Информатика\Desktop\Найдюк\dragonfl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042" y="3717032"/>
            <a:ext cx="4870973" cy="2790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Информатика\Desktop\Найдюк\mini_2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" y="3501366"/>
            <a:ext cx="4348422" cy="324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77" y="56566"/>
            <a:ext cx="5327650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46" y="817291"/>
            <a:ext cx="2328863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36025" y="831387"/>
            <a:ext cx="22497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</a:rPr>
              <a:t>метелик</a:t>
            </a:r>
            <a:endParaRPr lang="ru-RU" sz="4400" b="1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0455" y="5717924"/>
            <a:ext cx="228511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бджола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6375" y="5668214"/>
            <a:ext cx="177664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бабка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68230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нформатика\Desktop\virshi_pro_osin_mal_Olena_Zenych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3" y="13166"/>
            <a:ext cx="9117347" cy="684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6653" y="620688"/>
            <a:ext cx="8416086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Як </a:t>
            </a:r>
            <a:r>
              <a:rPr lang="ru-RU" sz="6600" b="1" cap="none" spc="0" dirty="0" err="1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змінюється</a:t>
            </a:r>
            <a:r>
              <a:rPr lang="ru-RU" sz="6600" b="1" cap="none" spc="0" dirty="0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 </a:t>
            </a:r>
            <a:r>
              <a:rPr lang="ru-RU" sz="6600" b="1" cap="none" spc="0" dirty="0" err="1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восени</a:t>
            </a:r>
            <a:r>
              <a:rPr lang="ru-RU" sz="6600" b="1" cap="none" spc="0" dirty="0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 </a:t>
            </a:r>
          </a:p>
          <a:p>
            <a:pPr algn="ctr"/>
            <a:r>
              <a:rPr lang="ru-RU" sz="6600" b="1" cap="none" spc="0" dirty="0" err="1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життя</a:t>
            </a:r>
            <a:r>
              <a:rPr lang="ru-RU" sz="6600" b="1" cap="none" spc="0" dirty="0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 </a:t>
            </a:r>
            <a:r>
              <a:rPr lang="ru-RU" sz="6600" b="1" cap="none" spc="0" dirty="0" err="1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звірів</a:t>
            </a:r>
            <a:r>
              <a:rPr lang="ru-RU" sz="6600" b="1" cap="none" spc="0" dirty="0" smtClean="0">
                <a:ln w="28575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</a:rPr>
              <a:t>?</a:t>
            </a:r>
            <a:endParaRPr lang="ru-RU" sz="6600" b="1" cap="none" spc="0" dirty="0">
              <a:ln w="28575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59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544" t="20735" r="47182" b="35354"/>
          <a:stretch/>
        </p:blipFill>
        <p:spPr bwMode="auto">
          <a:xfrm>
            <a:off x="0" y="169311"/>
            <a:ext cx="9160894" cy="606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8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Информатика\Desktop\Найдюк\diktanti_os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93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Информатика\Desktop\Найдюк\27947774cb970f33953076a86dcf90b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04664"/>
            <a:ext cx="6159500" cy="6348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40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3175"/>
            <a:ext cx="918686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20465" y="260648"/>
            <a:ext cx="2952328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ЗАПАМ’ЯТАЙ!</a:t>
            </a:r>
          </a:p>
          <a:p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72" t="33846" r="45291" b="56155"/>
          <a:stretch/>
        </p:blipFill>
        <p:spPr bwMode="auto">
          <a:xfrm>
            <a:off x="387629" y="1400002"/>
            <a:ext cx="8144812" cy="17625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88023" y="2696947"/>
            <a:ext cx="4123641" cy="4020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885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Users\Информатика\Desktop\Найдюк\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3378"/>
            <a:ext cx="4511815" cy="3289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Информатика\Desktop\Найдюк\krot_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87218"/>
            <a:ext cx="5256584" cy="490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Информатика\Desktop\Найдюк\147685-15026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127" y="4452237"/>
            <a:ext cx="3415549" cy="2074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4441" y="260648"/>
            <a:ext cx="88184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Маленький,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чорненький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, </a:t>
            </a:r>
            <a:r>
              <a:rPr lang="ru-RU" sz="4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сліпенький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,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горбатенький, все поле переорав.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69444" y="3039961"/>
            <a:ext cx="202491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Кріт</a:t>
            </a:r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5377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8" name="Picture 10" descr="Картинки по запросу картинки для дітей дикі звір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26937"/>
            <a:ext cx="4125786" cy="3074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Картинки по запросу картинки для дітей дикі звірі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00819"/>
            <a:ext cx="4032448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Картинки по запросу картинки для дітей дикі звірі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704" y="-99392"/>
            <a:ext cx="5796136" cy="386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Картинки по запросу картинки для дітей дикі звірі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699" y="3498499"/>
            <a:ext cx="4105275" cy="322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79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картинки для дітей фізкультхвилин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0" y="24474"/>
            <a:ext cx="9101855" cy="68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09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46</Words>
  <Application>Microsoft Office PowerPoint</Application>
  <PresentationFormat>Экран (4:3)</PresentationFormat>
  <Paragraphs>21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Информатика</dc:creator>
  <cp:lastModifiedBy>Windows_7</cp:lastModifiedBy>
  <cp:revision>12</cp:revision>
  <dcterms:created xsi:type="dcterms:W3CDTF">2017-11-03T19:14:30Z</dcterms:created>
  <dcterms:modified xsi:type="dcterms:W3CDTF">2017-12-11T11:48:56Z</dcterms:modified>
</cp:coreProperties>
</file>