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72" r:id="rId8"/>
    <p:sldId id="267" r:id="rId9"/>
    <p:sldId id="268" r:id="rId10"/>
    <p:sldId id="273" r:id="rId11"/>
    <p:sldId id="269" r:id="rId12"/>
    <p:sldId id="261" r:id="rId13"/>
    <p:sldId id="263" r:id="rId14"/>
    <p:sldId id="264" r:id="rId15"/>
    <p:sldId id="271" r:id="rId16"/>
    <p:sldId id="265" r:id="rId17"/>
    <p:sldId id="26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B732A6A-F32D-4878-AC1A-58FECA4F079B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41AAE98-3799-456C-88BF-9BA346341DF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file:///K:\%25D0%259C%25D1%2583%25D0%25BB%25D1%258C%25D1%2582%25D1%2584%25D1%2596%25D0%25BB%25D1%258C%25D0%25BC%25D0%25B8\short-stories-the-great-race.sw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earnenglishkids.britishcouncil.org/en/short-stories/the-great-race" TargetMode="External"/><Relationship Id="rId4" Type="http://schemas.openxmlformats.org/officeDocument/2006/relationships/hyperlink" Target="http://learnenglishkids.britishcouncil.org/en/short-stories/the-animal-shelte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7.png"/><Relationship Id="rId2" Type="http://schemas.microsoft.com/office/2007/relationships/media" Target="../media/media1.mp3"/><Relationship Id="rId1" Type="http://schemas.openxmlformats.org/officeDocument/2006/relationships/audio" Target="file:///I:\Animals-&#1059;&#1088;&#1086;&#1082;%20&#1074;%204%20&#1082;&#1083;&#1072;&#1089;&#1089;&#1077;\aloette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40;&#1092;&#1088;&#1080;&#1082;&#1072;1.ppt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5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0lib\Мои документы\Мои рисунки\анімації та малюнки\Копия 5l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6572296" cy="6616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352928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66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0lib\Мои документы\Мои рисунки\анімації та малюнки\21вопрос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4047409" cy="52864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1571612"/>
            <a:ext cx="342902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/>
                <a:solidFill>
                  <a:schemeClr val="accent3"/>
                </a:solidFill>
                <a:effectLst/>
                <a:latin typeface="Imprint MT Shadow" pitchFamily="82" charset="0"/>
              </a:rPr>
              <a:t>Guess,</a:t>
            </a:r>
          </a:p>
          <a:p>
            <a:pPr algn="ctr"/>
            <a:r>
              <a:rPr lang="en-US" sz="7200" b="1" dirty="0" smtClean="0">
                <a:ln/>
                <a:solidFill>
                  <a:schemeClr val="accent3"/>
                </a:solidFill>
                <a:latin typeface="Imprint MT Shadow" pitchFamily="82" charset="0"/>
              </a:rPr>
              <a:t>What pet is it</a:t>
            </a:r>
            <a:r>
              <a:rPr lang="uk-UA" sz="7200" b="1" dirty="0" smtClean="0">
                <a:ln/>
                <a:solidFill>
                  <a:schemeClr val="accent3"/>
                </a:solidFill>
              </a:rPr>
              <a:t>?</a:t>
            </a:r>
            <a:endParaRPr lang="ru-RU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ll Users\Документы\Мои рисунки\Образцы рисунков\kak.lvenok.i.peli.pesnyu.0-01-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26532" cy="6619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All Users\Документы\Мои рисунки\Образцы рисунков\1258035144zYzi6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34" y="0"/>
            <a:ext cx="1767429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Documents and Settings\All Users\Документы\Мои рисунки\Образцы рисунков\1250174796U26vvj.jpg"/>
          <p:cNvPicPr>
            <a:picLocks noChangeAspect="1" noChangeArrowheads="1"/>
          </p:cNvPicPr>
          <p:nvPr/>
        </p:nvPicPr>
        <p:blipFill>
          <a:blip r:embed="rId4"/>
          <a:srcRect l="-6061" t="-11216"/>
          <a:stretch>
            <a:fillRect/>
          </a:stretch>
        </p:blipFill>
        <p:spPr bwMode="auto">
          <a:xfrm>
            <a:off x="3635896" y="5301208"/>
            <a:ext cx="2500330" cy="1416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Documents and Settings\All Users\Документы\Мои рисунки\Образцы рисунков\mota_ru_991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0184" y="0"/>
            <a:ext cx="3262282" cy="244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Documents and Settings\All Users\Документы\Мои рисунки\Образцы рисунков\raspisnaya-cherepaha.jpg"/>
          <p:cNvPicPr>
            <a:picLocks noChangeAspect="1" noChangeArrowheads="1"/>
          </p:cNvPicPr>
          <p:nvPr/>
        </p:nvPicPr>
        <p:blipFill>
          <a:blip r:embed="rId6"/>
          <a:srcRect l="7143" t="5953" r="4761" b="7737"/>
          <a:stretch>
            <a:fillRect/>
          </a:stretch>
        </p:blipFill>
        <p:spPr bwMode="auto">
          <a:xfrm>
            <a:off x="6500794" y="4786298"/>
            <a:ext cx="264320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C:\Documents and Settings\All Users\Документы\Мои рисунки\Образцы рисунков\zvezdascatai cherepaha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3189" y="4509120"/>
            <a:ext cx="3257539" cy="2443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Documents and Settings\All Users\Документы\Мои рисунки\Образцы рисунков\2288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500438"/>
            <a:ext cx="449398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All Users\Документы\Мои рисунки\Образцы рисунков\i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3952876" cy="3098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Documents and Settings\All Users\Документы\Мои рисунки\Образцы рисунков\1234.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00438"/>
            <a:ext cx="4174478" cy="2909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All Users\Документы\Мои рисунки\Образцы рисунков\38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57166"/>
            <a:ext cx="4373569" cy="2968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714620"/>
            <a:ext cx="5286412" cy="2143140"/>
          </a:xfrm>
        </p:spPr>
        <p:txBody>
          <a:bodyPr>
            <a:noAutofit/>
          </a:bodyPr>
          <a:lstStyle/>
          <a:p>
            <a:pPr algn="ctr"/>
            <a:r>
              <a:rPr sz="7200" b="1" spc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lgerian" pitchFamily="82" charset="0"/>
              </a:rPr>
              <a:t>American </a:t>
            </a:r>
            <a:br>
              <a:rPr sz="7200" b="1" spc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lgerian" pitchFamily="82" charset="0"/>
              </a:rPr>
            </a:br>
            <a:r>
              <a:rPr sz="7200" b="1" spc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lgerian" pitchFamily="82" charset="0"/>
              </a:rPr>
              <a:t>Pets</a:t>
            </a:r>
            <a:endParaRPr lang="en-US" sz="7200" b="1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ll Users\Документы\Мои рисунки\Образцы рисунков\IMGP4325_min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3987133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Documents and Settings\All Users\Документы\Мои рисунки\Образцы рисунков\IMG_0376_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00042"/>
            <a:ext cx="3795717" cy="5366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Лелюк ЛИ-Animals\799px-Ruddy_mongoo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85728"/>
            <a:ext cx="7000924" cy="52572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63500" contourW="38100" prstMaterial="plastic">
            <a:bevelT/>
            <a:bevelB/>
          </a:sp3d>
        </p:spPr>
      </p:pic>
      <p:sp>
        <p:nvSpPr>
          <p:cNvPr id="4" name="Прямоугольник 3"/>
          <p:cNvSpPr/>
          <p:nvPr/>
        </p:nvSpPr>
        <p:spPr>
          <a:xfrm>
            <a:off x="285720" y="3000370"/>
            <a:ext cx="5327751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Mongoose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Documents and Settings\All Users\Документы\Мои рисунки\Образцы рисунков\elephant10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229600" cy="634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>
            <a:hlinkClick r:id="rId4"/>
          </p:cNvPr>
          <p:cNvSpPr/>
          <p:nvPr/>
        </p:nvSpPr>
        <p:spPr>
          <a:xfrm>
            <a:off x="509558" y="6296044"/>
            <a:ext cx="850112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>
                <a:hlinkClick r:id="rId5"/>
              </a:rPr>
              <a:t>http://learnenglishkids.britishcouncil.org/en/short-stories/the-great-race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ll Users\Документы\Мои рисунки\Образцы рисунков\berloga.net_10120520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667090"/>
            <a:ext cx="8286808" cy="1848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6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Sans" pitchFamily="34" charset="0"/>
              </a:rPr>
              <a:t>We should </a:t>
            </a:r>
            <a:r>
              <a:rPr lang="en-US" sz="6600" b="1" i="1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Sans" pitchFamily="34" charset="0"/>
              </a:rPr>
              <a:t>take care </a:t>
            </a:r>
            <a:r>
              <a:rPr lang="en-US" sz="6600" b="1" i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Lucida Sans" pitchFamily="34" charset="0"/>
              </a:rPr>
              <a:t>of those who live side by  side with  us !</a:t>
            </a:r>
            <a:endParaRPr lang="en-US" sz="6600" b="1" i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Lucida Sans" pitchFamily="34" charset="0"/>
            </a:endParaRPr>
          </a:p>
        </p:txBody>
      </p:sp>
      <p:pic>
        <p:nvPicPr>
          <p:cNvPr id="5" name="aloet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643966" y="6429396"/>
            <a:ext cx="304800" cy="304800"/>
          </a:xfrm>
          <a:prstGeom prst="rect">
            <a:avLst/>
          </a:prstGeom>
        </p:spPr>
      </p:pic>
      <p:pic>
        <p:nvPicPr>
          <p:cNvPr id="3" name="aloette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796" y="6248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8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01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berloga.net_94584551.jpg">
            <a:hlinkClick r:id="rId2" action="ppaction://hlinkpres?slideindex=1&amp;slidetitle=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370066" cy="6858000"/>
          </a:xfrm>
        </p:spPr>
      </p:pic>
      <p:sp>
        <p:nvSpPr>
          <p:cNvPr id="4" name="Прямоугольник 3"/>
          <p:cNvSpPr/>
          <p:nvPr/>
        </p:nvSpPr>
        <p:spPr>
          <a:xfrm rot="21228221">
            <a:off x="1144603" y="930932"/>
            <a:ext cx="682543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erlin Sans FB" pitchFamily="34" charset="0"/>
              </a:rPr>
              <a:t>Animals</a:t>
            </a:r>
            <a:r>
              <a:rPr lang="en-US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erlin Sans FB" pitchFamily="34" charset="0"/>
              </a:rPr>
              <a:t> </a:t>
            </a:r>
            <a:r>
              <a:rPr lang="en-US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4"/>
                  <a:stretch>
                    <a:fillRect/>
                  </a:stretch>
                </a:blip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erlin Sans FB" pitchFamily="34" charset="0"/>
              </a:rPr>
              <a:t>World</a:t>
            </a:r>
            <a:endParaRPr lang="ru-RU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blipFill>
                <a:blip r:embed="rId4"/>
                <a:stretch>
                  <a:fillRect/>
                </a:stretch>
              </a:blip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Аттестация\К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52"/>
            <a:ext cx="7786742" cy="630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Аттестация\верблю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390245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I:\Аттестация\Панд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42"/>
            <a:ext cx="8587214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I:\Аттестация\Бегемот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83525" y="0"/>
            <a:ext cx="520311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All Users\Документы\Мои рисунки\Образцы рисунков\berloga.net_691561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785794"/>
            <a:ext cx="914537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I:\Аттестация\зме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71480"/>
            <a:ext cx="9127162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I:\Аттестация\Попугай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94614" y="0"/>
            <a:ext cx="457771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 descr="I:\Аттестация\Крокодил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500042"/>
            <a:ext cx="8808896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28596" y="857232"/>
            <a:ext cx="8286808" cy="4708981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95000" algn="tl" rotWithShape="0">
              <a:srgbClr val="000000">
                <a:alpha val="50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0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lgerian" pitchFamily="82" charset="0"/>
              </a:rPr>
              <a:t>12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14290"/>
            <a:ext cx="2318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lions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285728"/>
            <a:ext cx="26693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tigers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4203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elephants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1142984"/>
            <a:ext cx="2568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camel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928802"/>
            <a:ext cx="2843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hippos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2000240"/>
            <a:ext cx="4690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crocodiles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071810"/>
            <a:ext cx="2377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bears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3000372"/>
            <a:ext cx="3759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penguins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4071942"/>
            <a:ext cx="2917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pandas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4071942"/>
            <a:ext cx="2786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zebras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5214950"/>
            <a:ext cx="3638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monkeys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6248" y="5214950"/>
            <a:ext cx="4637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kangaroos</a:t>
            </a:r>
            <a:endParaRPr lang="ru-RU" sz="5400" b="1" cap="all" spc="0" dirty="0">
              <a:ln w="0"/>
              <a:solidFill>
                <a:schemeClr val="bg2">
                  <a:lumMod val="1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Documents and Settings\All Users\Документы\Мои рисунки\Образцы рисунков\stand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643314"/>
            <a:ext cx="3335967" cy="2994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Documents and Settings\All Users\Документы\Мои рисунки\Образцы рисунков\628b1_55936313_1267585908_birma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857628"/>
            <a:ext cx="3667123" cy="2725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All Users\Документы\Мои рисунки\Образцы рисунков\280104-091018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85728"/>
            <a:ext cx="3857599" cy="2893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All Users\Документы\Мои рисунки\Образцы рисунков\21062010_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142852"/>
            <a:ext cx="2857520" cy="3133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ll Users\Документы\Мои рисунки\Образцы рисунков\21062010_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1142984"/>
            <a:ext cx="4714908" cy="4099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2928934"/>
            <a:ext cx="3643338" cy="1219200"/>
          </a:xfrm>
        </p:spPr>
        <p:txBody>
          <a:bodyPr>
            <a:noAutofit/>
          </a:bodyPr>
          <a:lstStyle/>
          <a:p>
            <a:r>
              <a:rPr sz="880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Mouse</a:t>
            </a:r>
            <a:endParaRPr lang="en-US" sz="88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одержимое 4" descr="мышь-300x2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V="1">
            <a:off x="457200" y="6100860"/>
            <a:ext cx="46038" cy="37905"/>
          </a:xfrm>
        </p:spPr>
      </p:pic>
      <p:pic>
        <p:nvPicPr>
          <p:cNvPr id="7" name="Рисунок 6" descr="мышь-300x2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500174"/>
            <a:ext cx="4714898" cy="3881933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I:\Лелюк ЛИ\кроль.jpg"/>
          <p:cNvPicPr>
            <a:picLocks noChangeAspect="1" noChangeArrowheads="1"/>
          </p:cNvPicPr>
          <p:nvPr/>
        </p:nvPicPr>
        <p:blipFill>
          <a:blip r:embed="rId2"/>
          <a:srcRect r="20000" b="15979"/>
          <a:stretch>
            <a:fillRect/>
          </a:stretch>
        </p:blipFill>
        <p:spPr bwMode="auto">
          <a:xfrm>
            <a:off x="357159" y="3700240"/>
            <a:ext cx="3214710" cy="2729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I:\Лелюк ЛИ\собака.jpg"/>
          <p:cNvPicPr>
            <a:picLocks noChangeAspect="1" noChangeArrowheads="1"/>
          </p:cNvPicPr>
          <p:nvPr/>
        </p:nvPicPr>
        <p:blipFill>
          <a:blip r:embed="rId3"/>
          <a:srcRect r="6513" b="423"/>
          <a:stretch>
            <a:fillRect/>
          </a:stretch>
        </p:blipFill>
        <p:spPr bwMode="auto">
          <a:xfrm>
            <a:off x="4617599" y="142852"/>
            <a:ext cx="421332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I:\Лелюк ЛИ\кот бел.jpg"/>
          <p:cNvPicPr>
            <a:picLocks noChangeAspect="1" noChangeArrowheads="1"/>
          </p:cNvPicPr>
          <p:nvPr/>
        </p:nvPicPr>
        <p:blipFill>
          <a:blip r:embed="rId4"/>
          <a:srcRect l="21485" r="16015"/>
          <a:stretch>
            <a:fillRect/>
          </a:stretch>
        </p:blipFill>
        <p:spPr bwMode="auto">
          <a:xfrm>
            <a:off x="428596" y="285728"/>
            <a:ext cx="285752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I:\Лелюк ЛИ\коз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6334" y="4071942"/>
            <a:ext cx="3842153" cy="247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5" name="Picture 7" descr="I:\Лелюк ЛИ\black_nos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1928802"/>
            <a:ext cx="3496793" cy="2328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Лелюк ЛИ\cro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6215106" cy="466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All Users\Документы\Мои рисунки\Образцы рисунков\39444648_WhiteTiger_35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643182"/>
            <a:ext cx="5357850" cy="4021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450</TotalTime>
  <Words>42</Words>
  <Application>Microsoft Office PowerPoint</Application>
  <PresentationFormat>Экран (4:3)</PresentationFormat>
  <Paragraphs>24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Mouse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American  Pets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10lib</dc:creator>
  <cp:lastModifiedBy>admin</cp:lastModifiedBy>
  <cp:revision>68</cp:revision>
  <dcterms:created xsi:type="dcterms:W3CDTF">2011-09-30T10:24:58Z</dcterms:created>
  <dcterms:modified xsi:type="dcterms:W3CDTF">2012-04-24T11:20:22Z</dcterms:modified>
</cp:coreProperties>
</file>