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9" r:id="rId2"/>
    <p:sldId id="300" r:id="rId3"/>
    <p:sldId id="303" r:id="rId4"/>
    <p:sldId id="301" r:id="rId5"/>
    <p:sldId id="304" r:id="rId6"/>
    <p:sldId id="302" r:id="rId7"/>
    <p:sldId id="323" r:id="rId8"/>
    <p:sldId id="324" r:id="rId9"/>
    <p:sldId id="312" r:id="rId10"/>
    <p:sldId id="311" r:id="rId11"/>
    <p:sldId id="306" r:id="rId12"/>
    <p:sldId id="315" r:id="rId13"/>
    <p:sldId id="319" r:id="rId14"/>
    <p:sldId id="313" r:id="rId15"/>
    <p:sldId id="325" r:id="rId16"/>
    <p:sldId id="309" r:id="rId17"/>
    <p:sldId id="276" r:id="rId18"/>
    <p:sldId id="314" r:id="rId19"/>
    <p:sldId id="305" r:id="rId20"/>
    <p:sldId id="307" r:id="rId21"/>
    <p:sldId id="320" r:id="rId22"/>
    <p:sldId id="317" r:id="rId23"/>
    <p:sldId id="290" r:id="rId24"/>
    <p:sldId id="308" r:id="rId25"/>
    <p:sldId id="310" r:id="rId26"/>
    <p:sldId id="321" r:id="rId27"/>
    <p:sldId id="318" r:id="rId28"/>
    <p:sldId id="322" r:id="rId29"/>
    <p:sldId id="327" r:id="rId30"/>
    <p:sldId id="326" r:id="rId31"/>
    <p:sldId id="328" r:id="rId32"/>
    <p:sldId id="329" r:id="rId33"/>
    <p:sldId id="31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CC3399"/>
    <a:srgbClr val="CC0000"/>
    <a:srgbClr val="00FF00"/>
    <a:srgbClr val="FFFF66"/>
    <a:srgbClr val="CCFFFF"/>
    <a:srgbClr val="CC9900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660"/>
  </p:normalViewPr>
  <p:slideViewPr>
    <p:cSldViewPr>
      <p:cViewPr>
        <p:scale>
          <a:sx n="50" d="100"/>
          <a:sy n="50" d="100"/>
        </p:scale>
        <p:origin x="-2064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A4585-F044-4815-9EB2-A32422EAA752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4D5EA-C217-409F-B9F9-5A70DD7B73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8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4D5EA-C217-409F-B9F9-5A70DD7B732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8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44A3741-3485-41F0-83C3-1022EDE1AE1E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338CD6-6C40-49B5-9060-90A7810FCDE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img-fotki.yandex.ru/get/5112/95822999.67/0_6589b_62d0b735_XL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samsebelekar.ru/raznoe/plant30502.jpg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а 6 из 42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21" y="2170837"/>
            <a:ext cx="4181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0689" y="1347570"/>
            <a:ext cx="555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зривайте первоцвітів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0689" y="493158"/>
            <a:ext cx="4831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</a:t>
            </a:r>
            <a:r>
              <a:rPr lang="uk-UA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uk-UA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4256" y="2780928"/>
            <a:ext cx="3688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</a:t>
            </a:r>
          </a:p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Ілюхіна Т.В.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9716" y="4749501"/>
            <a:ext cx="3153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2-Б класу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44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35255"/>
            <a:ext cx="80648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 тут добре!-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усміхнулася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 Та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буду  я тут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самотньою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   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Озирнулася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вона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довкола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оченята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невідомих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схожих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-Ви,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-Так, я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Пролісок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побував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в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Азії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доки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чудової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-А я  брат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Підсніжник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далекої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Америки.  Як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з’являються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промінці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 ми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поспішаємо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зацвісти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любимо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радіємо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теплу.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-Я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нетерпінням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сонечка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боюся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морозу, - сказала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-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ми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можемо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товаришувати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легше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долати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взялися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руки і так весело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засміялися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тоненька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крижана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скоринка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довкола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почала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танути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7590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Легенда</a:t>
            </a:r>
            <a:endParaRPr 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 Колись,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давно,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падав на землю, але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безбарвний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ніхто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бачив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Захотів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люди дивились й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ним, як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квітами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милувалися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попрохав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дала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рута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все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навкруги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»,- і не дала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травички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прохати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дала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 й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травичка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Звертався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айстри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фіалки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ніхто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звернувся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підсніжника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той дав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відтоді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сходить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з’являються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підсніжники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  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8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5" y="670992"/>
            <a:ext cx="4355976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27770" y="1052736"/>
            <a:ext cx="4836368" cy="636530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Перша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квіточка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весняна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fontAlgn="base">
              <a:buNone/>
            </a:pP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сніжком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куняла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base">
              <a:buNone/>
            </a:pP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Дмухнув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вітерець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тепленький,</a:t>
            </a:r>
          </a:p>
          <a:p>
            <a:pPr marL="0" indent="0" fontAlgn="base">
              <a:buNone/>
            </a:pP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з’явився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біленький</a:t>
            </a:r>
            <a:r>
              <a:rPr lang="ru-RU" sz="28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730" y="332656"/>
            <a:ext cx="4495270" cy="6192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усмішки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користуються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величезним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попитом,  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безжалісно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виривають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місцевостях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зникли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Підсніжник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занесений до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Цвіте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декоративна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Цибулини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отруйні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0" y="3789040"/>
            <a:ext cx="4032448" cy="2790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Волна 1"/>
          <p:cNvSpPr/>
          <p:nvPr/>
        </p:nvSpPr>
        <p:spPr>
          <a:xfrm>
            <a:off x="224186" y="213792"/>
            <a:ext cx="3960440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ідсніжник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r="16132"/>
          <a:stretch/>
        </p:blipFill>
        <p:spPr>
          <a:xfrm>
            <a:off x="5652120" y="3180169"/>
            <a:ext cx="2855590" cy="3336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548680"/>
            <a:ext cx="5256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думка,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підсніжник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перша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виросла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легенд, коли Адама і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Єву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вигнали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раю, вся земля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покрита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снігом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холодно,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заплакала. </a:t>
            </a:r>
            <a:endParaRPr lang="ru-RU" sz="2800" b="1" dirty="0" smtClean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28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сніжинок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перетворилися</a:t>
            </a:r>
            <a:r>
              <a:rPr lang="ru-RU" sz="28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підсніжники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Відтоді</a:t>
            </a:r>
            <a:r>
              <a:rPr lang="ru-RU" sz="28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8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символом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надії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світлого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1" b="82182" l="1909" r="71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2570" r="37222" b="38434"/>
          <a:stretch/>
        </p:blipFill>
        <p:spPr>
          <a:xfrm>
            <a:off x="5436096" y="260648"/>
            <a:ext cx="3528392" cy="25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52928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6787480" cy="403244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Іще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зійшов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fontAlgn="base">
              <a:buNone/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ми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визираємо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fontAlgn="base">
              <a:buNone/>
            </a:pP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Весняне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сонечко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вітаємо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fontAlgn="base">
              <a:buNone/>
            </a:pP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Синім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цвітом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зацвітаємо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base">
              <a:buNone/>
            </a:pP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рідну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природу </a:t>
            </a:r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знаєш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fontAlgn="base"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одразу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впізнаєш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48" y="744225"/>
            <a:ext cx="309634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763688" y="5085184"/>
            <a:ext cx="5112568" cy="13087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</a:t>
            </a:r>
            <a:r>
              <a:rPr lang="uk-UA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ісок</a:t>
            </a:r>
            <a:endParaRPr lang="ru-R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4032547"/>
            <a:ext cx="84969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Проліска дволиста росте у листяних і мішаних лісах, по чагарниках. Зацвітає відразу після танення снігу. Цвіте у березні – квітні.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6512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Найпершими в Україні розквітають проліски з сімейства амарилісових. Вісниками весни називають ці дивовижні квіти. Вони квітнуть навіть при нульовій температурі! Виявляється, що в цей час температура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середині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квітки-близько восьми градусів тепла! Вона влаштована так, що її чашечка, немов маленьке дзеркальце, вбирає сонячне </a:t>
            </a:r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проміння. Не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страшні проліску нічні приморозки: він здатен витримати й десятиградусний морозець.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1" t="11875" r="29584" b="10624"/>
          <a:stretch/>
        </p:blipFill>
        <p:spPr>
          <a:xfrm rot="5400000">
            <a:off x="1161832" y="3391694"/>
            <a:ext cx="3249072" cy="3378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46828" r="33125"/>
          <a:stretch/>
        </p:blipFill>
        <p:spPr>
          <a:xfrm>
            <a:off x="5004048" y="3235628"/>
            <a:ext cx="3649297" cy="3241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03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820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легендою,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синьооку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дівчину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Катерину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татари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везли на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чужину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там, де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сльози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красуні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падали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землю,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виросли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Проліски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22222" r="27916" b="15277"/>
          <a:stretch/>
        </p:blipFill>
        <p:spPr>
          <a:xfrm rot="18320034">
            <a:off x="4806687" y="2376202"/>
            <a:ext cx="4741594" cy="3732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9474" y="2564904"/>
            <a:ext cx="52565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–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проліски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прегарні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цілющі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лікуємо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хвороби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дихальних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Нас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Нам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сумно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тебе,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8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87230" y="260648"/>
            <a:ext cx="47525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веснянім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 smtClean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Цікава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 </a:t>
            </a:r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червона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200" b="1" dirty="0" smtClean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— синя! </a:t>
            </a:r>
            <a:endParaRPr lang="ru-RU" sz="3200" b="1" dirty="0" smtClean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мене 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 </a:t>
            </a:r>
            <a:endParaRPr lang="ru-RU" sz="32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CC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Картинка 8 из 36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" y="224663"/>
            <a:ext cx="4007651" cy="500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4518992" y="2729445"/>
            <a:ext cx="3913229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медунку</a:t>
            </a:r>
            <a:endParaRPr lang="ru-RU" sz="40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0676" y="3679955"/>
            <a:ext cx="5674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Медунка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слов'янська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 говорить: "...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отоп’єшь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нектар з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рожевих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двадцяти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фіолетових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квіток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медунки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стане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здоровим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добрим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помисли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чистими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..."</a:t>
            </a:r>
          </a:p>
        </p:txBody>
      </p:sp>
    </p:spTree>
    <p:extLst>
      <p:ext uri="{BB962C8B-B14F-4D97-AF65-F5344CB8AC3E}">
        <p14:creationId xmlns:p14="http://schemas.microsoft.com/office/powerpoint/2010/main" val="3165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9063" y="188640"/>
            <a:ext cx="5076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Вітерець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зиму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розтряс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в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лісочку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горбочку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ряст,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ряст.</a:t>
            </a:r>
          </a:p>
          <a:p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479" y="4005064"/>
            <a:ext cx="8841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ніжний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в’яну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тому не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рвіть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мене! А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люблять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бджоли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і людям я проношу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моїх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бульб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виготовляють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65" y="548680"/>
            <a:ext cx="4090529" cy="3237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Волна 7"/>
          <p:cNvSpPr/>
          <p:nvPr/>
        </p:nvSpPr>
        <p:spPr>
          <a:xfrm>
            <a:off x="719063" y="2473926"/>
            <a:ext cx="4212468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Ряст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568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Ряст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рясту -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проліска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дволиста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дволиста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шестипелюстковими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блакитними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квітками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зібраними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китички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корені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цибулинку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давнім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звичаєм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навесні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побачиш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ряст, треба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зірвати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кинути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ноги,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потоптати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примовляючи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"Топчу, топчу ряст, Бог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дасть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"Топчу, топчу ряст, дай, Боже,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діждати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на той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топтати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Бога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8" t="53256" r="30491" b="2682"/>
          <a:stretch/>
        </p:blipFill>
        <p:spPr>
          <a:xfrm>
            <a:off x="2987824" y="3573016"/>
            <a:ext cx="4392488" cy="30243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9696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65969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проекту: навчально-виховний,</a:t>
            </a:r>
          </a:p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 - дослідний, колективний.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5576" y="1320076"/>
            <a:ext cx="82089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проекту: </a:t>
            </a:r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спрямований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підростаючого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відповідального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до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навколишньої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3575601"/>
            <a:ext cx="88569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проекту: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ізнатися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первоцвіти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околицях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району; </a:t>
            </a:r>
            <a:endParaRPr lang="ru-RU" sz="28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роінформувати</a:t>
            </a:r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загрозу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зникнення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первоцвітів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озвивати</a:t>
            </a:r>
            <a:r>
              <a:rPr 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прекрасного.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7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332656"/>
            <a:ext cx="61206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трав’яниста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Кореневище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конвалії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повзуче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листки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яйцеподібні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темно-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блискучі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Квітки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сильним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запахом,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витончені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пелюстки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цвітіння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з’являються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плоди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конвалії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дрібні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ягоди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лікарська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народній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зміцнює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серцево-судинну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настоянку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квіток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стебел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2619672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862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4" t="13750" r="19118" b="10791"/>
          <a:stretch/>
        </p:blipFill>
        <p:spPr>
          <a:xfrm>
            <a:off x="6108712" y="3604642"/>
            <a:ext cx="3035288" cy="32533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10630" y="332656"/>
            <a:ext cx="8604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чимало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 про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конвалії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виросла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там, де впали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дівчини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чекала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нареченого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далекого походу. В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легендах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розповідається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постала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розірваного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намиста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Білосніжки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ліхтарики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гномів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Давньоруська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пов'язує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конвалії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морською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царівною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Волховою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Сльози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царівни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зажуреною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юнак Садко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віддав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земній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дівчині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Любаві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падали на землю, проросли прекрасною і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ніжною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квіткою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символом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чистоти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смутку</a:t>
            </a:r>
            <a:r>
              <a:rPr lang="ru-RU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r="13336" b="16100"/>
          <a:stretch/>
        </p:blipFill>
        <p:spPr>
          <a:xfrm>
            <a:off x="1243233" y="4158142"/>
            <a:ext cx="3336505" cy="2421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34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5689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давньогрецькою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легендою,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шафрану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відбулося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чином. Юнак 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вправлявся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вісником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Гермесом 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диска.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змагання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диск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випадково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влучив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Крока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юнак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пролилася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землю,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виросла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крокус (шафран).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іншою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версією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Крокус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закоханий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німфу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вони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розлучалися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Коли богам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набридло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ними, вони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перетворили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німфу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кущ, а юнака - в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прекрасну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рослину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стало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називатися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шафраном.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3000" l="11810" r="8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858">
            <a:off x="7036522" y="4272622"/>
            <a:ext cx="2130178" cy="27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0688"/>
            <a:ext cx="9036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itchFamily="34" charset="0"/>
              <a:buChar char="•"/>
            </a:pPr>
            <a:endParaRPr lang="en-US" sz="1200" dirty="0"/>
          </a:p>
          <a:p>
            <a:pPr marL="285750" indent="-285750">
              <a:buFont typeface="Arial" pitchFamily="34" charset="0"/>
              <a:buChar char="•"/>
            </a:pPr>
            <a:endParaRPr lang="en-US" sz="1200" dirty="0"/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476672"/>
            <a:ext cx="47707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–  сон-трава маю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ніжну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світло-рожеву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схожа на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келих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тонко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відчуваю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погоди: на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дощ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негоду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стуляю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пелюстки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схиляюсь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Засинаю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звідси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моя – “Сон”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“Сон-трава”. Я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будь-кого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приспати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маю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снодійну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силу.</a:t>
            </a:r>
          </a:p>
          <a:p>
            <a:pPr fontAlgn="base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красу та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лікування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 стали нещадно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винищувати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як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хочеться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збереглися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чудові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фіолетово-лілові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килими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тебе,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068" r="-4892" b="15265"/>
          <a:stretch/>
        </p:blipFill>
        <p:spPr>
          <a:xfrm>
            <a:off x="294607" y="796702"/>
            <a:ext cx="3629321" cy="43781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0903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462" y="2420888"/>
            <a:ext cx="4360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Ряст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Вітерець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зиму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розтряс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в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лісочку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горбочку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Виріс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ряст,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синій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ряст.</a:t>
            </a:r>
          </a:p>
          <a:p>
            <a:endParaRPr lang="ru-RU" sz="24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456" y="4533280"/>
            <a:ext cx="3954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Сон-трава</a:t>
            </a:r>
            <a:endParaRPr lang="ru-RU" sz="24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Ллється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зранку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навкруги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Знов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мелодія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весни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b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у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ожива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</a:t>
            </a:r>
            <a:r>
              <a:rPr lang="ru-RU" sz="24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сон-трава.</a:t>
            </a:r>
          </a:p>
          <a:p>
            <a:endParaRPr lang="ru-RU" sz="24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0618" y="374024"/>
            <a:ext cx="43588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зеленої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сорочки,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зіткав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весною гай,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дивляться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дзвіночки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зовуть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угадай!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конвалії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гаї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галявині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цвітуть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ніде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ніде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немає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Кращих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квіточок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так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пахощів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такій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красі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ростуть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не буду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рвати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отут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цвітуть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ru-RU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Познанська</a:t>
            </a:r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456" y="620688"/>
            <a:ext cx="4542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блакитні</a:t>
            </a:r>
            <a:r>
              <a:rPr lang="ru-RU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маю, </a:t>
            </a:r>
          </a:p>
          <a:p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Здавна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проліском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зовусь. </a:t>
            </a:r>
          </a:p>
          <a:p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першим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розцвітаю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снігу</a:t>
            </a:r>
            <a:r>
              <a:rPr lang="ru-RU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боюсь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764" y="19330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Пролісок</a:t>
            </a: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7813" y="148888"/>
            <a:ext cx="7497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Вікторина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знаєте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первоцвіти</a:t>
            </a:r>
            <a:r>
              <a:rPr lang="ru-RU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828" y="768365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Яку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занесено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395" y="1628800"/>
            <a:ext cx="8907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хамелеоном за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забарвлення</a:t>
            </a:r>
            <a:r>
              <a:rPr lang="ru-RU" sz="2800" b="1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квіток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рожевого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синього</a:t>
            </a:r>
            <a:r>
              <a:rPr lang="ru-RU" sz="2800" b="1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395" y="2852936"/>
            <a:ext cx="784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первоцвітів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салатів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401" y="3807043"/>
            <a:ext cx="8825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4.З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первоцвітів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виготовляють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ліки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серцевих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захворювань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030" y="4761150"/>
            <a:ext cx="87364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5.Для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слугує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«кожушок»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сріблястих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волосків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401" y="5645137"/>
            <a:ext cx="8627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6.Який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квітування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ранньовесняних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6106" y="1353140"/>
            <a:ext cx="232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ідсніжник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2583511" y="2530894"/>
            <a:ext cx="241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едунка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5" y="3374131"/>
            <a:ext cx="22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b="1" dirty="0" err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едунки</a:t>
            </a:r>
            <a:endParaRPr lang="ru-RU" sz="2800" b="1" dirty="0"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800" y="4437112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онвалія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3648" y="5346181"/>
            <a:ext cx="5591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весняних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холодів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663" y="6168357"/>
            <a:ext cx="6488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 </a:t>
            </a:r>
          </a:p>
        </p:txBody>
      </p:sp>
    </p:spTree>
    <p:extLst>
      <p:ext uri="{BB962C8B-B14F-4D97-AF65-F5344CB8AC3E}">
        <p14:creationId xmlns:p14="http://schemas.microsoft.com/office/powerpoint/2010/main" val="26156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8" b="13521"/>
          <a:stretch/>
        </p:blipFill>
        <p:spPr>
          <a:xfrm>
            <a:off x="539552" y="620688"/>
            <a:ext cx="3600400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7" b="17813"/>
          <a:stretch/>
        </p:blipFill>
        <p:spPr>
          <a:xfrm>
            <a:off x="4990610" y="620688"/>
            <a:ext cx="3915308" cy="2655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37500" b="30625"/>
          <a:stretch/>
        </p:blipFill>
        <p:spPr>
          <a:xfrm>
            <a:off x="1979712" y="4005064"/>
            <a:ext cx="5328592" cy="25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2432" y="188640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Ми,українці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гордитися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доля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подарувала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диво –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чарівну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неповторну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красу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2" r="8417" b="-144"/>
          <a:stretch/>
        </p:blipFill>
        <p:spPr>
          <a:xfrm>
            <a:off x="3995936" y="2420888"/>
            <a:ext cx="4765526" cy="3372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594" y="2025908"/>
            <a:ext cx="42862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Зупиніться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Подумайте!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Вона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попереджає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-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спіши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простягнути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руку до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помилуйся нею -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квітувати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Хай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помилує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порадує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r="4907"/>
          <a:stretch/>
        </p:blipFill>
        <p:spPr>
          <a:xfrm>
            <a:off x="1871700" y="308992"/>
            <a:ext cx="5940660" cy="2903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r="3333"/>
          <a:stretch/>
        </p:blipFill>
        <p:spPr>
          <a:xfrm>
            <a:off x="251520" y="3212976"/>
            <a:ext cx="3240360" cy="3336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" t="34687" r="12917"/>
          <a:stretch/>
        </p:blipFill>
        <p:spPr>
          <a:xfrm>
            <a:off x="3851920" y="3381350"/>
            <a:ext cx="4975076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6" y="2344236"/>
            <a:ext cx="3962375" cy="3238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11944" y="92531"/>
            <a:ext cx="8308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незаконне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вилучення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навколишнього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занесених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продаж,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винні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притягуються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чинним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законодавством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оплачують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штраф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 до 1700грн.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8" t="34687" r="5000" b="10313"/>
          <a:stretch/>
        </p:blipFill>
        <p:spPr>
          <a:xfrm>
            <a:off x="5712854" y="2333570"/>
            <a:ext cx="2952328" cy="3856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5713372"/>
            <a:ext cx="6024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Червоній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записано: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зруйнуй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зірви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19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198884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12868" y="692696"/>
            <a:ext cx="4896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проекту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628800"/>
            <a:ext cx="8820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 учнів з рослинами – первоцвітами;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розширити знання про рослинний світ;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пізнавальну активність, допитливість;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 розвивати вміння працювати групами;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 бережливе ставлення до природи.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голошуємо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акцію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«Даруйте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первоцвітам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зірвані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варварство.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1681" r="5832" b="12188"/>
          <a:stretch/>
        </p:blipFill>
        <p:spPr>
          <a:xfrm>
            <a:off x="1872258" y="2636912"/>
            <a:ext cx="5970240" cy="35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2830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фотографовані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err="1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3200" b="1" dirty="0" smtClean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744416" cy="2223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13075"/>
            <a:ext cx="3168352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429000"/>
            <a:ext cx="4320480" cy="2839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0883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закликаємо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малечу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юних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людей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поважного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бережіть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оточує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вас,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краса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врятує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3816424" cy="28803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12188" r="14792" b="25312"/>
          <a:stretch/>
        </p:blipFill>
        <p:spPr>
          <a:xfrm>
            <a:off x="5220072" y="3356992"/>
            <a:ext cx="3312368" cy="29523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484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997839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шануйте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ображайте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руйнуйте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поважайте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обривайте,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купляйте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зараз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залишилось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 –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Червону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Книгу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попали.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вічно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чудеса –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істинна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краса!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ображайте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первоцвіт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врятує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8111"/>
            <a:ext cx="2857500" cy="2143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346" y="0"/>
            <a:ext cx="3672706" cy="2468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01" y="4198441"/>
            <a:ext cx="3200400" cy="2402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65538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471" y="1275823"/>
            <a:ext cx="9151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зібрати інформацію про первоцвіти;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дослідити</a:t>
            </a:r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які первоцвіти зустрічаються в рідному краї;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організувати </a:t>
            </a:r>
            <a:r>
              <a:rPr lang="uk-UA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виставку </a:t>
            </a:r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поробок;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uk-UA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 презентацію проекту  .</a:t>
            </a:r>
            <a:endParaRPr lang="ru-RU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49" y="3861048"/>
            <a:ext cx="3744416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53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692696"/>
            <a:ext cx="6780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 і систематизація матеріалу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384376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97301"/>
            <a:ext cx="3970412" cy="285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DCIM\102D3100\DSC_13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92" r="36981" b="16817"/>
          <a:stretch/>
        </p:blipFill>
        <p:spPr bwMode="auto">
          <a:xfrm>
            <a:off x="3023828" y="3356992"/>
            <a:ext cx="3528392" cy="33097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8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0763" y="513546"/>
            <a:ext cx="5643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Мотиваційний компонент</a:t>
            </a:r>
            <a:endParaRPr lang="ru-RU" sz="3600" b="1" dirty="0"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5561082"/>
            <a:ext cx="7727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бездумно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крадуть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520" y="1159877"/>
            <a:ext cx="487306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б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щасливі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пахучі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Якби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лузі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Бачили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нас не топтали,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потреби не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зривали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клумбах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Висівали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доволі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Доглядали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поливали.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б красу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дарували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85" y="1695872"/>
            <a:ext cx="3405895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70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квітуча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наша земля.  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ми не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пішли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поле –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всюди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квіточка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кожне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деревце – то загадка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сповнена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довершеності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1318" y="5874731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Кажуть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краса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врятує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62808"/>
            <a:ext cx="417646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/>
          <a:stretch/>
        </p:blipFill>
        <p:spPr>
          <a:xfrm>
            <a:off x="3893840" y="2506960"/>
            <a:ext cx="4638600" cy="310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231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багатства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небезмежні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дбайливо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оберігати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порядні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господарі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природа –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наше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t="26514" r="15986" b="12549"/>
          <a:stretch/>
        </p:blipFill>
        <p:spPr>
          <a:xfrm>
            <a:off x="4716016" y="2708920"/>
            <a:ext cx="3176445" cy="2093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4"/>
          <a:stretch/>
        </p:blipFill>
        <p:spPr>
          <a:xfrm>
            <a:off x="899592" y="3441972"/>
            <a:ext cx="3419872" cy="272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56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442" y="0"/>
            <a:ext cx="8282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Казка «Як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квіти-первоцвіти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з’явилися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800" b="1" dirty="0"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054" y="471001"/>
            <a:ext cx="85689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далекій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жила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красуня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Дивувала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чарівною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вродою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вона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ніжна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тендітна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мала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витончений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стан, а на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сріблясті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дзвіночки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тремтіли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найменшого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подиху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вітру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Сонечко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радувало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Конвалію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теплом, а тому вона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простягала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рученята-пелюсточки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хотіла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торкнутися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Яка краса! -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раптом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вмить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опинилася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руках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 Не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бійся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люба, я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зігрію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тебе і повезу в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ранньою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весною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зігріває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Землю.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Сподіваюся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сподобається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залишишся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в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мандрувала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квіточка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одного ранку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промінці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торкнулися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ніжного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тільця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 вона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відчула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ногами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грунт, і весело  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заспівали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маленькі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дзвіночки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5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1387</TotalTime>
  <Words>1177</Words>
  <Application>Microsoft Office PowerPoint</Application>
  <PresentationFormat>Экран (4:3)</PresentationFormat>
  <Paragraphs>124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linde-mh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Pyshnenko Vasiliy</dc:creator>
  <cp:lastModifiedBy>ADMIN</cp:lastModifiedBy>
  <cp:revision>103</cp:revision>
  <dcterms:created xsi:type="dcterms:W3CDTF">2012-02-23T15:08:37Z</dcterms:created>
  <dcterms:modified xsi:type="dcterms:W3CDTF">2018-05-02T10:51:06Z</dcterms:modified>
</cp:coreProperties>
</file>