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6" r:id="rId4"/>
    <p:sldId id="267" r:id="rId5"/>
    <p:sldId id="259" r:id="rId6"/>
    <p:sldId id="260" r:id="rId7"/>
    <p:sldId id="261" r:id="rId8"/>
    <p:sldId id="262" r:id="rId9"/>
    <p:sldId id="263" r:id="rId10"/>
    <p:sldId id="268" r:id="rId11"/>
    <p:sldId id="270" r:id="rId12"/>
    <p:sldId id="269" r:id="rId13"/>
    <p:sldId id="271" r:id="rId14"/>
    <p:sldId id="272" r:id="rId15"/>
    <p:sldId id="273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38056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17252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809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44607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27453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90397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7604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83101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36208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69145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543370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04498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4469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059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71133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29872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7DBA9-AB22-4853-8AD6-580012369382}" type="datetimeFigureOut">
              <a:rPr lang="ru-UA" smtClean="0"/>
              <a:t>17.06.2018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23DEBC-F2F6-4B85-90D9-81233578D2BD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423349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520330E-1E63-494E-BE11-D4D2994AF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54" y="366350"/>
            <a:ext cx="9288342" cy="5820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56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EF9073-EFD2-4F3B-9619-810B443525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39" y="492991"/>
            <a:ext cx="8808026" cy="587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435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DC8F04-AB1C-48A8-A119-D282F3DF5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469" y="2019300"/>
            <a:ext cx="8596668" cy="2819400"/>
          </a:xfrm>
        </p:spPr>
        <p:txBody>
          <a:bodyPr>
            <a:normAutofit/>
          </a:bodyPr>
          <a:lstStyle/>
          <a:p>
            <a:r>
              <a:rPr lang="uk-UA" dirty="0"/>
              <a:t>На просторах поля золотого</a:t>
            </a:r>
            <a:br>
              <a:rPr lang="uk-UA" dirty="0"/>
            </a:br>
            <a:r>
              <a:rPr lang="uk-UA" dirty="0"/>
              <a:t>Сині зірочки тремтять</a:t>
            </a:r>
            <a:br>
              <a:rPr lang="uk-UA" dirty="0"/>
            </a:br>
            <a:r>
              <a:rPr lang="uk-UA" dirty="0"/>
              <a:t>Мов шматочки неба голубого,</a:t>
            </a:r>
            <a:br>
              <a:rPr lang="uk-UA" dirty="0"/>
            </a:br>
            <a:r>
              <a:rPr lang="uk-UA" dirty="0"/>
              <a:t>Виграють, виблискують, горять.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91919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F080037-F751-45A8-AB64-61DEDFE1A5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12" y="192231"/>
            <a:ext cx="8642268" cy="648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9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4871B6-F9C9-4D28-B1CD-9BEC6CF80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469" y="1934688"/>
            <a:ext cx="8596668" cy="2988623"/>
          </a:xfrm>
        </p:spPr>
        <p:txBody>
          <a:bodyPr>
            <a:normAutofit/>
          </a:bodyPr>
          <a:lstStyle/>
          <a:p>
            <a:r>
              <a:rPr lang="uk-UA" dirty="0"/>
              <a:t>Дівчинка тримає в руці</a:t>
            </a:r>
            <a:br>
              <a:rPr lang="uk-UA" dirty="0"/>
            </a:br>
            <a:r>
              <a:rPr lang="uk-UA" dirty="0"/>
              <a:t>Хмарку пух на стебельці</a:t>
            </a:r>
            <a:br>
              <a:rPr lang="uk-UA" dirty="0"/>
            </a:br>
            <a:r>
              <a:rPr lang="uk-UA" dirty="0"/>
              <a:t>Як «</a:t>
            </a:r>
            <a:r>
              <a:rPr lang="uk-UA" dirty="0" err="1"/>
              <a:t>подмеш</a:t>
            </a:r>
            <a:r>
              <a:rPr lang="uk-UA" dirty="0"/>
              <a:t>» ти на нього </a:t>
            </a:r>
            <a:br>
              <a:rPr lang="uk-UA" dirty="0"/>
            </a:br>
            <a:r>
              <a:rPr lang="uk-UA" dirty="0"/>
              <a:t>Не залишиться нічого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030716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FBBF8A1-2C6C-4532-B9D0-FAFD568081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05" y="172194"/>
            <a:ext cx="4728357" cy="6597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87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9CE98F-E18A-43F9-8F14-19553BB32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46" y="1987138"/>
            <a:ext cx="8442915" cy="2632364"/>
          </a:xfrm>
        </p:spPr>
        <p:txBody>
          <a:bodyPr>
            <a:normAutofit/>
          </a:bodyPr>
          <a:lstStyle/>
          <a:p>
            <a:r>
              <a:rPr lang="uk-UA" dirty="0"/>
              <a:t>Стебельце шорстка драбинка,</a:t>
            </a:r>
            <a:br>
              <a:rPr lang="uk-UA" dirty="0"/>
            </a:br>
            <a:r>
              <a:rPr lang="uk-UA" dirty="0"/>
              <a:t>У середині чорна вуглинка,</a:t>
            </a:r>
            <a:br>
              <a:rPr lang="uk-UA" dirty="0"/>
            </a:br>
            <a:r>
              <a:rPr lang="uk-UA" dirty="0"/>
              <a:t>Пелюстки блискучі, як лак</a:t>
            </a:r>
            <a:br>
              <a:rPr lang="uk-UA" dirty="0"/>
            </a:br>
            <a:r>
              <a:rPr lang="uk-UA" dirty="0"/>
              <a:t>Це квітує в полі…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1672591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E5261E-3D18-4E70-A83D-03680419C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65" y="521523"/>
            <a:ext cx="8847118" cy="552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9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054FA6-811B-442E-BE16-B873D064B1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1952" y="190669"/>
            <a:ext cx="4595752" cy="647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60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315F1E-4FB8-417F-B851-7FEA501730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31" y="296929"/>
            <a:ext cx="8352189" cy="6264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97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672BED3-271D-4C49-87A8-CA5C09DFE4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21" y="319629"/>
            <a:ext cx="8312727" cy="624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23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0CEFA29-9C83-4E93-8AD7-34D5263F0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57" y="857570"/>
            <a:ext cx="9262529" cy="4922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18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8538193-8AEE-4700-AD96-2FB883B67B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299" y="192974"/>
            <a:ext cx="8455232" cy="634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819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23D6FA-F0CD-47C4-9726-940A457318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683" y="414386"/>
            <a:ext cx="6838027" cy="6029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12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7352D8-BC6A-4EF1-B1B8-A2B3914F2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41" y="679091"/>
            <a:ext cx="8789664" cy="5499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53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03DEA-87A2-4EC3-A9D4-E5004B49C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2130" y="2766952"/>
            <a:ext cx="6733308" cy="1840674"/>
          </a:xfrm>
        </p:spPr>
        <p:txBody>
          <a:bodyPr>
            <a:normAutofit/>
          </a:bodyPr>
          <a:lstStyle/>
          <a:p>
            <a:r>
              <a:rPr lang="uk-UA" dirty="0"/>
              <a:t>Стоять у полі сестрички</a:t>
            </a:r>
            <a:br>
              <a:rPr lang="uk-UA" dirty="0"/>
            </a:br>
            <a:r>
              <a:rPr lang="uk-UA" dirty="0"/>
              <a:t>Жовте очко, білі вічка.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36032298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16</Words>
  <Application>Microsoft Office PowerPoint</Application>
  <PresentationFormat>Широкоэкранный</PresentationFormat>
  <Paragraphs>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Стоять у полі сестрички Жовте очко, білі вічка.</vt:lpstr>
      <vt:lpstr>Презентация PowerPoint</vt:lpstr>
      <vt:lpstr>На просторах поля золотого Сині зірочки тремтять Мов шматочки неба голубого, Виграють, виблискують, горять.</vt:lpstr>
      <vt:lpstr>Презентация PowerPoint</vt:lpstr>
      <vt:lpstr>Дівчинка тримає в руці Хмарку пух на стебельці Як «подмеш» ти на нього  Не залишиться нічого</vt:lpstr>
      <vt:lpstr>Презентация PowerPoint</vt:lpstr>
      <vt:lpstr>Стебельце шорстка драбинка, У середині чорна вуглинка, Пелюстки блискучі, як лак Це квітує в полі…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Vento</dc:creator>
  <cp:lastModifiedBy>Vento</cp:lastModifiedBy>
  <cp:revision>14</cp:revision>
  <dcterms:created xsi:type="dcterms:W3CDTF">2018-06-16T13:54:11Z</dcterms:created>
  <dcterms:modified xsi:type="dcterms:W3CDTF">2018-06-17T02:08:13Z</dcterms:modified>
</cp:coreProperties>
</file>