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0" r:id="rId6"/>
    <p:sldId id="263" r:id="rId7"/>
    <p:sldId id="264" r:id="rId8"/>
    <p:sldId id="265" r:id="rId9"/>
    <p:sldId id="267" r:id="rId10"/>
    <p:sldId id="268" r:id="rId11"/>
    <p:sldId id="272" r:id="rId12"/>
    <p:sldId id="273" r:id="rId13"/>
    <p:sldId id="275" r:id="rId14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D2944-0BF2-43B1-8732-6AAB4DFF423C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A7D0-3559-446F-9345-5532412F2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035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D2944-0BF2-43B1-8732-6AAB4DFF423C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A7D0-3559-446F-9345-5532412F2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703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D2944-0BF2-43B1-8732-6AAB4DFF423C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A7D0-3559-446F-9345-5532412F2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032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D2944-0BF2-43B1-8732-6AAB4DFF423C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A7D0-3559-446F-9345-5532412F2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302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D2944-0BF2-43B1-8732-6AAB4DFF423C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A7D0-3559-446F-9345-5532412F2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881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D2944-0BF2-43B1-8732-6AAB4DFF423C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A7D0-3559-446F-9345-5532412F2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739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D2944-0BF2-43B1-8732-6AAB4DFF423C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A7D0-3559-446F-9345-5532412F2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102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D2944-0BF2-43B1-8732-6AAB4DFF423C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A7D0-3559-446F-9345-5532412F2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340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D2944-0BF2-43B1-8732-6AAB4DFF423C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A7D0-3559-446F-9345-5532412F2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551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D2944-0BF2-43B1-8732-6AAB4DFF423C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A7D0-3559-446F-9345-5532412F2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959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D2944-0BF2-43B1-8732-6AAB4DFF423C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A7D0-3559-446F-9345-5532412F2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995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D2944-0BF2-43B1-8732-6AAB4DFF423C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8A7D0-3559-446F-9345-5532412F2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2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7" Type="http://schemas.openxmlformats.org/officeDocument/2006/relationships/image" Target="../media/image59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jpeg"/><Relationship Id="rId4" Type="http://schemas.openxmlformats.org/officeDocument/2006/relationships/image" Target="../media/image6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wmf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wmf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wmf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arm6.staticflickr.com/5234/5880007211_96edb7142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9935"/>
            <a:ext cx="9144000" cy="6225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ikdörtgen 3"/>
          <p:cNvSpPr/>
          <p:nvPr/>
        </p:nvSpPr>
        <p:spPr>
          <a:xfrm>
            <a:off x="784762" y="908720"/>
            <a:ext cx="76036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Personality </a:t>
            </a:r>
            <a:r>
              <a:rPr lang="en-US" sz="5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adjectIves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75520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f.ltkcdn.net/stress/images/slide/123576-600x448-arm-m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006" y="0"/>
            <a:ext cx="28575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2.bp.blogspot.com/-PL89DHwMe_8/T1H5FCD61yI/AAAAAAAAAYE/hloIpHKqMGI/s1600/0511-0701-3118-0930_Young_Businessman_Working_Hard_On_His_Computer_clipart_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7" y="0"/>
            <a:ext cx="2083816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laptopclipart.com/wp-content/uploads/2012/12/free-clip-art-children-reading-book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1" y="0"/>
            <a:ext cx="1789557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Dikdörtgen 13"/>
          <p:cNvSpPr/>
          <p:nvPr/>
        </p:nvSpPr>
        <p:spPr>
          <a:xfrm>
            <a:off x="2590014" y="2289646"/>
            <a:ext cx="39102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hardworking</a:t>
            </a:r>
          </a:p>
        </p:txBody>
      </p:sp>
      <p:pic>
        <p:nvPicPr>
          <p:cNvPr id="3080" name="Picture 8" descr="http://blog.aplikacja.info/wp-content/uploads/2010/10/lazyweekend-Garfiel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69027"/>
            <a:ext cx="2642144" cy="220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25.media.tumblr.com/tumblr_m9f7mxuooj1ql6vs0o1_128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692" y="3678155"/>
            <a:ext cx="2857499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www.scenicreflections.com/files/Lazy_Garfield_Asleep_Wallpaper_JxHy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236" y="3664300"/>
            <a:ext cx="2542182" cy="1906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Dikdörtgen 16"/>
          <p:cNvSpPr/>
          <p:nvPr/>
        </p:nvSpPr>
        <p:spPr>
          <a:xfrm>
            <a:off x="4114831" y="5530006"/>
            <a:ext cx="13209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lazy</a:t>
            </a:r>
          </a:p>
        </p:txBody>
      </p:sp>
    </p:spTree>
    <p:extLst>
      <p:ext uri="{BB962C8B-B14F-4D97-AF65-F5344CB8AC3E}">
        <p14:creationId xmlns:p14="http://schemas.microsoft.com/office/powerpoint/2010/main" val="119010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 descr="http://blogs.msdn.com/blogfiles/willy-peter_schaub/windowslivewriter/tfsintegrationplatformvstsrangerslog2009_8bf9/clipart_of_10931_sm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3220449"/>
            <a:ext cx="216024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://dwellingintheword.files.wordpress.com/2009/12/30-scout_promis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29014"/>
            <a:ext cx="1790876" cy="217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http://gladlylistening.files.wordpress.com/2011/01/grasping-hands-religious-clipar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4953" y="3200202"/>
            <a:ext cx="1476807" cy="2154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Dikdörtgen 16"/>
          <p:cNvSpPr/>
          <p:nvPr/>
        </p:nvSpPr>
        <p:spPr>
          <a:xfrm>
            <a:off x="1431456" y="5435866"/>
            <a:ext cx="64979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reliable/ trustworthy</a:t>
            </a:r>
          </a:p>
        </p:txBody>
      </p:sp>
      <p:pic>
        <p:nvPicPr>
          <p:cNvPr id="10" name="Picture 2" descr="http://www.more4kids.info/uploads/Image/self-confident-chil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25"/>
            <a:ext cx="3315841" cy="2200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medepage.com/blog/wp-content/uploads/2013/01/selfconfidence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7626"/>
            <a:ext cx="1886793" cy="2149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i2.squidoocdn.com/resize/squidoo_images/250/draft_lens11011041module149147831photo_1301176035smiley_face_with_thumbs_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1563"/>
            <a:ext cx="2448272" cy="211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Dikdörtgen 12"/>
          <p:cNvSpPr/>
          <p:nvPr/>
        </p:nvSpPr>
        <p:spPr>
          <a:xfrm>
            <a:off x="2301816" y="2287069"/>
            <a:ext cx="42924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self-confident</a:t>
            </a:r>
          </a:p>
        </p:txBody>
      </p:sp>
    </p:spTree>
    <p:extLst>
      <p:ext uri="{BB962C8B-B14F-4D97-AF65-F5344CB8AC3E}">
        <p14:creationId xmlns:p14="http://schemas.microsoft.com/office/powerpoint/2010/main" val="336827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assionatecreation.files.wordpress.com/2011/09/imagine-the-possibilites-clip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2257"/>
            <a:ext cx="1895475" cy="240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myneverlandinmywonderland.files.wordpress.com/2011/04/spongebob-imagination.jpg?w=225&amp;h=18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64095"/>
            <a:ext cx="2906123" cy="240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www.valerydesignwrks.com/images/SP_Japanes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74368"/>
            <a:ext cx="2381849" cy="2381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Dikdörtgen 12"/>
          <p:cNvSpPr/>
          <p:nvPr/>
        </p:nvSpPr>
        <p:spPr>
          <a:xfrm>
            <a:off x="2706148" y="2442744"/>
            <a:ext cx="36134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imaginative</a:t>
            </a:r>
          </a:p>
        </p:txBody>
      </p:sp>
      <p:pic>
        <p:nvPicPr>
          <p:cNvPr id="8200" name="Picture 8" descr="http://thumbs.dreamstime.com/thumblarge_488/1269306844wAQ78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14057"/>
            <a:ext cx="1771041" cy="2207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image.shutterstock.com/display_pic_with_logo/643459/643459,1307966611,15/stock-vector-clever-girl-7914264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5" y="3402708"/>
            <a:ext cx="2064055" cy="2151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http://thumbs.gograph.com/gg60747395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384" y="3338334"/>
            <a:ext cx="1876724" cy="2215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Dikdörtgen 17"/>
          <p:cNvSpPr/>
          <p:nvPr/>
        </p:nvSpPr>
        <p:spPr>
          <a:xfrm>
            <a:off x="1912748" y="5553912"/>
            <a:ext cx="53815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clever/ intelligent</a:t>
            </a:r>
          </a:p>
        </p:txBody>
      </p:sp>
    </p:spTree>
    <p:extLst>
      <p:ext uri="{BB962C8B-B14F-4D97-AF65-F5344CB8AC3E}">
        <p14:creationId xmlns:p14="http://schemas.microsoft.com/office/powerpoint/2010/main" val="4268873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mages.clipartof.com/small/1067662-Clipart-Chambermaid-Making-A-Bed-Royalty-Free-Vector-Illustr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3063756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3.bp.blogspot.com/-rmYKp9pgdmY/TZDD41imFhI/AAAAAAAAF74/-OZCJ7j8vgU/s1600/30281-Clipart-Illustration-Of-A-Pleasant-Caucasian-Housewife-Maid-House-Keeper-Custodian-Or-Janitor-Woman-Mopping-A-Floor-Near-A-Broom-And-Vacuum+%25281%25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0"/>
            <a:ext cx="2622818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www.clipartguide.com/_named_clipart_images/0511-0906-1516-4433_Woman_with_an_Organized_Closet_clipart_im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997" y="0"/>
            <a:ext cx="2389848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Dikdörtgen 12"/>
          <p:cNvSpPr/>
          <p:nvPr/>
        </p:nvSpPr>
        <p:spPr>
          <a:xfrm>
            <a:off x="2939528" y="2348880"/>
            <a:ext cx="32127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tidy/ neat</a:t>
            </a:r>
          </a:p>
        </p:txBody>
      </p:sp>
      <p:pic>
        <p:nvPicPr>
          <p:cNvPr id="10248" name="Picture 8" descr="http://images.clipartof.com/small/1046553-Royalty-Free-RF-Clip-Art-Illustration-Of-A-Cartoon-Woman-With-A-Messy-Living-Roo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44" y="3280093"/>
            <a:ext cx="2674079" cy="224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http://www.clipartguide.com/_named_clipart_images/0511-0809-2903-2805_Cartoon_of_a_Girl_Sitting_in_a_Pile_of_Dirty_Clothes_clipart_imag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765" y="3272210"/>
            <a:ext cx="333375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2" name="Picture 12" descr="http://www.picturesof.net/_images_300/Cartoon_Messy_Boy_Eating_Popsicles_Royalty_Free_Clipart_Picture_100319-161917-06504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052" y="3256186"/>
            <a:ext cx="2044944" cy="2206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Dikdörtgen 17"/>
          <p:cNvSpPr/>
          <p:nvPr/>
        </p:nvSpPr>
        <p:spPr>
          <a:xfrm>
            <a:off x="2426221" y="5508105"/>
            <a:ext cx="43516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untidy/ messy</a:t>
            </a:r>
          </a:p>
        </p:txBody>
      </p:sp>
    </p:spTree>
    <p:extLst>
      <p:ext uri="{BB962C8B-B14F-4D97-AF65-F5344CB8AC3E}">
        <p14:creationId xmlns:p14="http://schemas.microsoft.com/office/powerpoint/2010/main" val="2217253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467544" y="0"/>
            <a:ext cx="8337731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Look at this person!</a:t>
            </a:r>
          </a:p>
          <a:p>
            <a:pPr algn="ctr"/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would you describe</a:t>
            </a:r>
            <a:r>
              <a:rPr lang="tr-TR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him/her?</a:t>
            </a:r>
            <a:endParaRPr lang="en-US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http://www.clipartoday.com/_thumbs/014/Generous_tn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80" y="2425542"/>
            <a:ext cx="2745954" cy="2835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storybleed.com/wp-content/uploads/generosity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833" y="2425542"/>
            <a:ext cx="2835057" cy="2835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us.123rf.com/400wm/400/400/federicofoto/federicofoto1209/federicofoto120900174/15359716-generous-hand-of-a-father-who-gives-a-tip-to-his-young-s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890" y="2956996"/>
            <a:ext cx="3188297" cy="212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ikdörtgen 4"/>
          <p:cNvSpPr/>
          <p:nvPr/>
        </p:nvSpPr>
        <p:spPr>
          <a:xfrm>
            <a:off x="2982040" y="5445224"/>
            <a:ext cx="28826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generous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2927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1.bp.blogspot.com/-cON2-5rb_Ww/T6LLdMQeM2I/AAAAAAAADyY/mPISgtHOYa0/s1600/Rodica+clip+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728" y="2385"/>
            <a:ext cx="2047875" cy="276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ngel_000\AppData\Local\Microsoft\Windows\Temporary Internet Files\Content.IE5\MB5491S8\MC90024038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385"/>
            <a:ext cx="2095961" cy="2684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http://www.illustrationsof.com/royalty-free-business-clipart-illustration-221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372" y="-32876"/>
            <a:ext cx="2664296" cy="279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Dikdörtgen 9"/>
          <p:cNvSpPr/>
          <p:nvPr/>
        </p:nvSpPr>
        <p:spPr>
          <a:xfrm>
            <a:off x="2864285" y="2706034"/>
            <a:ext cx="31181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ambitious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9" name="Picture 7" descr="http://3.bp.blogspot.com/-2cd5Tf8bO-s/TcpfJVH_lSI/AAAAAAAAABM/TBECbKqAGv0/s1600/mutluluk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82" y="3659634"/>
            <a:ext cx="2834990" cy="2188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Dikdörtgen 13"/>
          <p:cNvSpPr/>
          <p:nvPr/>
        </p:nvSpPr>
        <p:spPr>
          <a:xfrm>
            <a:off x="3341631" y="5733256"/>
            <a:ext cx="23858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modest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Результат пошуку зображень за запитом &quot;скромность&quot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659634"/>
            <a:ext cx="2163589" cy="2163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Пов’язане зображення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523" y="3621616"/>
            <a:ext cx="2331145" cy="3085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86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thumbs.dreamstime.com/thumblarge_500/1272924467YQuqu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44624"/>
            <a:ext cx="206422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thumbs.dreamstime.com/thumblarge_368/1235143574zrT4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1777" y="54474"/>
            <a:ext cx="2043502" cy="3044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amnation.com/vfr/Arrogant%20Obam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500" y="52089"/>
            <a:ext cx="2253050" cy="304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Dikdörtgen 12"/>
          <p:cNvSpPr/>
          <p:nvPr/>
        </p:nvSpPr>
        <p:spPr>
          <a:xfrm>
            <a:off x="3074022" y="2924944"/>
            <a:ext cx="26986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arrogant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103" name="Picture 7" descr="C:\Users\angel_000\AppData\Local\Microsoft\Windows\Temporary Internet Files\Content.IE5\BXCBR3VI\MC90007873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30" y="3414884"/>
            <a:ext cx="1801187" cy="309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http://images.clipartof.com/small/1047437-Royalty-Free-RF-Clip-Art-Illustration-Of-A-Cartoon-Patient-Man-With-Cobwebs-By-A-Chai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810" y="3874907"/>
            <a:ext cx="1756703" cy="2136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http://images.clipartof.com/small/1046547-Royalty-Free-RF-Clip-Art-Illustration-Of-A-Cartoon-Patient-Woman-With-Cobweb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925" y="3802543"/>
            <a:ext cx="1712896" cy="2234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Dikdörtgen 17"/>
          <p:cNvSpPr/>
          <p:nvPr/>
        </p:nvSpPr>
        <p:spPr>
          <a:xfrm>
            <a:off x="3425452" y="5805264"/>
            <a:ext cx="23006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patient</a:t>
            </a:r>
            <a:endParaRPr lang="en-US" sz="54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2" name="Picture 4" descr="Результат пошуку зображень за запитом &quot;строит из домино&quot;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904" y="3802542"/>
            <a:ext cx="3153583" cy="2268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4010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http://sydneygen.files.wordpress.com/2011/08/mood-nervo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0362" y="3660890"/>
            <a:ext cx="3096344" cy="1784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tucsongrowup.com/wp-content/uploads/2011/05/nervousComput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285" y="3658899"/>
            <a:ext cx="2599330" cy="175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www.pharmaceuticalsales.ie/wp-content/uploads/2012/06/nervous-clip-ar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796" y="3712338"/>
            <a:ext cx="1162173" cy="1730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Dikdörtgen 16"/>
          <p:cNvSpPr/>
          <p:nvPr/>
        </p:nvSpPr>
        <p:spPr>
          <a:xfrm>
            <a:off x="3273955" y="5530006"/>
            <a:ext cx="25423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nervous</a:t>
            </a:r>
          </a:p>
        </p:txBody>
      </p:sp>
      <p:pic>
        <p:nvPicPr>
          <p:cNvPr id="10" name="Picture 2" descr="http://www.picturesof.net/_images_300/aggressive_driver_clip_art_royalty_free_080919-149467-11201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3184218" cy="2515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angel_000\AppData\Local\Microsoft\Windows\Temporary Internet Files\Content.IE5\OG6417TD\MC900425752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635" y="345216"/>
            <a:ext cx="2063581" cy="1715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http://ratnaworldblog.files.wordpress.com/2012/12/agg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596" y="83243"/>
            <a:ext cx="3104782" cy="2723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Dikdörtgen 13"/>
          <p:cNvSpPr/>
          <p:nvPr/>
        </p:nvSpPr>
        <p:spPr>
          <a:xfrm>
            <a:off x="2879553" y="2522611"/>
            <a:ext cx="32299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aggressive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3801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ngel_000\AppData\Local\Microsoft\Windows\Temporary Internet Files\Content.IE5\MB5491S8\MP90043102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0"/>
            <a:ext cx="2410815" cy="234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thedigitalgangster.com/wp-content/uploads/2010/07/17283-Clipart-Picture-Of-A-Curious-White-Businessman-Mascot-Cartoon-Character-Peeking-Around-A-Corn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8783"/>
            <a:ext cx="2211826" cy="2320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images.clipartof.com/small/32887-Clipart-Illustration-Of-A-Curious-Little-Boy-Touching-His-Chin-While-Thinkin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1375"/>
            <a:ext cx="1800200" cy="235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Dikdörtgen 12"/>
          <p:cNvSpPr/>
          <p:nvPr/>
        </p:nvSpPr>
        <p:spPr>
          <a:xfrm>
            <a:off x="3221022" y="2204864"/>
            <a:ext cx="24048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curious</a:t>
            </a:r>
          </a:p>
        </p:txBody>
      </p:sp>
      <p:pic>
        <p:nvPicPr>
          <p:cNvPr id="8199" name="Picture 7" descr="C:\Users\angel_000\AppData\Local\Microsoft\Windows\Temporary Internet Files\Content.IE5\OG6417TD\MC90043584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907" y="2810545"/>
            <a:ext cx="1276245" cy="2850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http://static8.depositphotos.com/1001911/965/v/950/depositphotos_9656715-Shy-emotico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301356"/>
            <a:ext cx="2471603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3" name="Picture 11" descr="http://www.pamsclipart.com/clipart_images/cute_shy_little_girl_wearing_a_pink_dress_and_pig_tails_0515-0910-2919-0941_SMU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846" y="3237049"/>
            <a:ext cx="2324180" cy="232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Dikdörtgen 17"/>
          <p:cNvSpPr/>
          <p:nvPr/>
        </p:nvSpPr>
        <p:spPr>
          <a:xfrm>
            <a:off x="3851920" y="5457998"/>
            <a:ext cx="11676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shy</a:t>
            </a:r>
          </a:p>
        </p:txBody>
      </p:sp>
    </p:spTree>
    <p:extLst>
      <p:ext uri="{BB962C8B-B14F-4D97-AF65-F5344CB8AC3E}">
        <p14:creationId xmlns:p14="http://schemas.microsoft.com/office/powerpoint/2010/main" val="3218498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ages.clipartof.com/small/443840-Royalty-Free-RF-Clip-Art-Illustration-Of-A-Cartoon-Vain-Man-Staring-At-His-Reflection-In-A-Mirr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-1"/>
            <a:ext cx="2223391" cy="2233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2.bp.blogspot.com/-Tg6epCqOv48/TivkMErq0oI/AAAAAAAABLo/ivBRmBboU-g/s1600/1045310-Royalty-Free-RF-Clip-Art-Illustration-Of-A-Cartoon-Happy-Mouse-Hugging-Chees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8048"/>
            <a:ext cx="2215270" cy="2215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Dikdörtgen 13"/>
          <p:cNvSpPr/>
          <p:nvPr/>
        </p:nvSpPr>
        <p:spPr>
          <a:xfrm>
            <a:off x="3393345" y="2204864"/>
            <a:ext cx="20601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selfish</a:t>
            </a:r>
          </a:p>
        </p:txBody>
      </p:sp>
      <p:pic>
        <p:nvPicPr>
          <p:cNvPr id="9224" name="Picture 8" descr="http://leongch.files.wordpress.com/2007/11/stubborn1.gif?w=49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38" y="3143149"/>
            <a:ext cx="1844329" cy="2346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://www.picturesof.net/_images_300/Stubborn_Goat_Cartoon_Royalty_Free_Clipart_Picture_090301-201391-75504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128194"/>
            <a:ext cx="2542821" cy="2339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Dikdörtgen 16"/>
          <p:cNvSpPr/>
          <p:nvPr/>
        </p:nvSpPr>
        <p:spPr>
          <a:xfrm>
            <a:off x="2952598" y="5453703"/>
            <a:ext cx="28507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stubborn</a:t>
            </a:r>
          </a:p>
        </p:txBody>
      </p:sp>
      <p:pic>
        <p:nvPicPr>
          <p:cNvPr id="3074" name="Picture 2" descr="Пов’язане зображення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3887" y="-1"/>
            <a:ext cx="2877382" cy="284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Пов’язане зображення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703" y="3067253"/>
            <a:ext cx="3450566" cy="2605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0162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mages.clipartof.com/small/433566-Royalty-Free-RF-Clipart-Illustration-Of-A-Chatty-Woman-Talking-A-Man-To-Dea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203"/>
            <a:ext cx="2880320" cy="2381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sightseeingtrains.com/train_wp/wp-content/uploads/cartoon-chatty-i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8698"/>
            <a:ext cx="2232248" cy="2306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images.clipartof.com/small/440322-Royalty-Free-RF-Clip-Art-Illustration-Of-A-Cartoon-Baby-Girl-Using-A-Cell-Phon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1" y="111609"/>
            <a:ext cx="2269453" cy="2269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Dikdörtgen 12"/>
          <p:cNvSpPr/>
          <p:nvPr/>
        </p:nvSpPr>
        <p:spPr>
          <a:xfrm>
            <a:off x="1870145" y="2361654"/>
            <a:ext cx="51065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chatty/ talkative</a:t>
            </a:r>
          </a:p>
        </p:txBody>
      </p:sp>
      <p:pic>
        <p:nvPicPr>
          <p:cNvPr id="10248" name="Picture 8" descr="http://1.bp.blogspot.com/-5pI0XoeePbQ/UKHXRKH9ffI/AAAAAAAACCY/2-uUve3rDi4/s1600/1104347-Clipart-Yellow-Emoticon-Smiley-Face-In-A-Restricted-Symbol-Royalty-Free-Vector-Illustratio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25" y="3284984"/>
            <a:ext cx="2273937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http://images.colourbox.com/thumb_COLOURBOX385837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115" y="3284984"/>
            <a:ext cx="1627380" cy="230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2" name="Picture 12" descr="http://www.chumpysclipart.com/images/illustrations/xsmall2/2653_picture_of_a_frightened_dog_cowering_near_a_wall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318908"/>
            <a:ext cx="1920051" cy="227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Dikdörtgen 17"/>
          <p:cNvSpPr/>
          <p:nvPr/>
        </p:nvSpPr>
        <p:spPr>
          <a:xfrm>
            <a:off x="3405392" y="5589240"/>
            <a:ext cx="23408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coward</a:t>
            </a:r>
          </a:p>
        </p:txBody>
      </p:sp>
    </p:spTree>
    <p:extLst>
      <p:ext uri="{BB962C8B-B14F-4D97-AF65-F5344CB8AC3E}">
        <p14:creationId xmlns:p14="http://schemas.microsoft.com/office/powerpoint/2010/main" val="2323107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www.christart.com/IMAGES-art9ab/clipart/1164/proverbs-25-30-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74421"/>
            <a:ext cx="2682566" cy="2125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Dikdörtgen 12"/>
          <p:cNvSpPr/>
          <p:nvPr/>
        </p:nvSpPr>
        <p:spPr>
          <a:xfrm>
            <a:off x="3447585" y="2278099"/>
            <a:ext cx="21950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honest</a:t>
            </a:r>
          </a:p>
        </p:txBody>
      </p:sp>
      <p:pic>
        <p:nvPicPr>
          <p:cNvPr id="2058" name="Picture 10" descr="http://sr.photos3.fotosearch.com/bthumb/CSP/CSP656/k656366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534" y="3177198"/>
            <a:ext cx="2506139" cy="229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Dikdörtgen 17"/>
          <p:cNvSpPr/>
          <p:nvPr/>
        </p:nvSpPr>
        <p:spPr>
          <a:xfrm>
            <a:off x="2123728" y="5457058"/>
            <a:ext cx="40865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unreliable</a:t>
            </a:r>
          </a:p>
        </p:txBody>
      </p:sp>
      <p:pic>
        <p:nvPicPr>
          <p:cNvPr id="4098" name="Picture 2" descr="Результат пошуку зображень за запитом &quot;честность картинки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4421"/>
            <a:ext cx="2721000" cy="204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Результат пошуку зображень за запитом &quot;честность картинки&quot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725" y="174421"/>
            <a:ext cx="3115389" cy="265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Результат пошуку зображень за запитом &quot;ненадежный человек картинки&quot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44" y="3187764"/>
            <a:ext cx="3058039" cy="2101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Результат пошуку зображень за запитом &quot;unreliable for kids&quot;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454" y="2957544"/>
            <a:ext cx="3211660" cy="3211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531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918</TotalTime>
  <Words>46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Ofis Teması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Didem Çiloğlu</dc:creator>
  <cp:lastModifiedBy>Надежда</cp:lastModifiedBy>
  <cp:revision>38</cp:revision>
  <dcterms:created xsi:type="dcterms:W3CDTF">2013-03-09T10:05:11Z</dcterms:created>
  <dcterms:modified xsi:type="dcterms:W3CDTF">2018-03-02T10:08:07Z</dcterms:modified>
</cp:coreProperties>
</file>