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5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40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0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0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62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8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2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73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76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5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647" y="539646"/>
            <a:ext cx="11077730" cy="117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chilly" dir="t"/>
            </a:scene3d>
            <a:sp3d extrusionH="57150" contourW="12700" prstMaterial="softEdge">
              <a:bevelT w="38100" h="38100"/>
              <a:contourClr>
                <a:schemeClr val="accent6">
                  <a:lumMod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647" y="1825624"/>
            <a:ext cx="11077730" cy="4425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19525-A099-4D9E-903E-0504D7ED22FA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1CE0-CA0A-4B3B-9D95-630B9BC62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28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6">
              <a:lumMod val="75000"/>
            </a:schemeClr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hyperlink" Target="http://arnusha.ru/post34018490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2725" y="1692067"/>
            <a:ext cx="9144000" cy="3227953"/>
          </a:xfrm>
        </p:spPr>
        <p:txBody>
          <a:bodyPr>
            <a:norm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5300" dirty="0" smtClean="0"/>
              <a:t> </a:t>
            </a:r>
            <a:r>
              <a:rPr lang="uk-UA" sz="5300" dirty="0"/>
              <a:t>«Народні прикмети та прогноз погоди</a:t>
            </a:r>
            <a:r>
              <a:rPr lang="uk-UA" sz="5300" dirty="0" smtClean="0"/>
              <a:t>»</a:t>
            </a:r>
            <a:r>
              <a:rPr lang="ru-RU" sz="5300" dirty="0"/>
              <a:t/>
            </a:r>
            <a:br>
              <a:rPr lang="ru-RU" sz="5300" dirty="0"/>
            </a:b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40650"/>
            <a:ext cx="9038602" cy="1674976"/>
          </a:xfrm>
        </p:spPr>
        <p:txBody>
          <a:bodyPr/>
          <a:lstStyle/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7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 і к т о р і н а «</a:t>
            </a:r>
            <a:r>
              <a:rPr lang="ru-RU" dirty="0" err="1">
                <a:solidFill>
                  <a:srgbClr val="FF0000"/>
                </a:solidFill>
              </a:rPr>
              <a:t>Народні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прикмети</a:t>
            </a:r>
            <a:r>
              <a:rPr lang="ru-RU" dirty="0">
                <a:solidFill>
                  <a:srgbClr val="FF0000"/>
                </a:solidFill>
              </a:rPr>
              <a:t>»</a:t>
            </a:r>
            <a:endParaRPr lang="ru-RU" dirty="0"/>
          </a:p>
        </p:txBody>
      </p:sp>
      <p:pic>
        <p:nvPicPr>
          <p:cNvPr id="6146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25" y="3463925"/>
            <a:ext cx="1952625" cy="28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½Ð¾Ð³Ð¾ÑÐºÐ¸ ÑÐ²ÐµÑ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50" y="4478337"/>
            <a:ext cx="285750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¸Ð²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16002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ÐÐ°ÑÑÐ¸Ð½ÐºÐ¸ Ð¿Ð¾ Ð·Ð°Ð¿ÑÐ¾ÑÑ Ð³Ð¾ÑÐ¾Ð±Ð¸Ð½Ð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1522412"/>
            <a:ext cx="3578225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ÐÐ°ÑÑÐ¸Ð½ÐºÐ¸ Ð¿Ð¾ Ð·Ð°Ð¿ÑÐ¾ÑÑ ÑÐ¾ÑÐ½Ð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562100"/>
            <a:ext cx="2324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88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Шаблон создан на основе клипарта рамки</a:t>
            </a:r>
          </a:p>
          <a:p>
            <a:r>
              <a:rPr lang="en-US" dirty="0">
                <a:hlinkClick r:id="rId2"/>
              </a:rPr>
              <a:t>http://arnusha.ru/post340184903/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возможностей программы </a:t>
            </a:r>
            <a:r>
              <a:rPr lang="en-US" dirty="0"/>
              <a:t>Microsoft PowerPoint </a:t>
            </a:r>
            <a:r>
              <a:rPr lang="ru-RU" dirty="0"/>
              <a:t>2016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160060" y="4016284"/>
            <a:ext cx="2338316" cy="1714926"/>
            <a:chOff x="0" y="0"/>
            <a:chExt cx="12192000" cy="676459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677"/>
            <a:stretch/>
          </p:blipFill>
          <p:spPr>
            <a:xfrm>
              <a:off x="0" y="0"/>
              <a:ext cx="12192000" cy="237471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683" b="28968"/>
            <a:stretch/>
          </p:blipFill>
          <p:spPr>
            <a:xfrm>
              <a:off x="0" y="3452884"/>
              <a:ext cx="12192000" cy="1173707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14"/>
            <a:stretch/>
          </p:blipFill>
          <p:spPr>
            <a:xfrm>
              <a:off x="0" y="4587780"/>
              <a:ext cx="12192000" cy="2176818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683" b="28968"/>
            <a:stretch/>
          </p:blipFill>
          <p:spPr>
            <a:xfrm>
              <a:off x="0" y="2374710"/>
              <a:ext cx="12192000" cy="10781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080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uk-UA" dirty="0" err="1" smtClean="0"/>
              <a:t>ідгадай</a:t>
            </a:r>
            <a:r>
              <a:rPr lang="uk-UA" dirty="0" smtClean="0"/>
              <a:t> загадки</a:t>
            </a:r>
            <a:endParaRPr lang="ru-RU" dirty="0"/>
          </a:p>
        </p:txBody>
      </p:sp>
      <p:pic>
        <p:nvPicPr>
          <p:cNvPr id="4" name="Объект 3" descr="ÐÐ°ÑÑÐ¸Ð½ÐºÐ¸ Ð¿Ð¾ Ð·Ð°Ð¿ÑÐ¾ÑÑ Ð´Ð¾Ñ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26" y="799826"/>
            <a:ext cx="2571750" cy="2179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Ð°ÑÑÐ¸Ð½ÐºÐ¸ Ð¿Ð¾ Ð·Ð°Ð¿ÑÐ¾ÑÑ Ð³ÑÐ°Ð´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60" y="3493669"/>
            <a:ext cx="2573655" cy="2424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Ð°ÑÑÐ¸Ð½ÐºÐ¸ Ð¿Ð¾ Ð·Ð°Ð¿ÑÐ¾ÑÑ Ð·Ð°Ð²ÑÑÑÑÐ° ÐºÐ°ÑÑÐ¸Ð½ÐºÐ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668" y="3632268"/>
            <a:ext cx="2931795" cy="2686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Ð°ÑÑÐ¸Ð½ÐºÐ¸ Ð¿Ð¾ Ð·Ð°Ð¿ÑÐ¾ÑÑ ÑÑÐ¼Ð°Ð½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257" y="639434"/>
            <a:ext cx="2713355" cy="2722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ÐÐ°ÑÑÐ¸Ð½ÐºÐ¸ Ð¿Ð¾ Ð·Ð°Ð¿ÑÐ¾ÑÑ Ð¼Ð¾ÑÐ¾Ð· ÐºÐ°ÑÑÐ¸Ð½ÐºÐ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528" y="1918783"/>
            <a:ext cx="43815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56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Вітер</a:t>
            </a:r>
            <a:r>
              <a:rPr lang="uk-UA" dirty="0" smtClean="0">
                <a:solidFill>
                  <a:srgbClr val="FF0000"/>
                </a:solidFill>
              </a:rPr>
              <a:t>, сонце </a:t>
            </a:r>
            <a:r>
              <a:rPr lang="uk-UA" dirty="0" smtClean="0">
                <a:solidFill>
                  <a:srgbClr val="FF0000"/>
                </a:solidFill>
              </a:rPr>
              <a:t>і мороз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kazkovy.com.ua/core/upl_images/kazky/zimova%20kazka/SontseMorozVeter-t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887" y="1390645"/>
            <a:ext cx="4457700" cy="5052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3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572" y="1358796"/>
            <a:ext cx="11077730" cy="1170600"/>
          </a:xfrm>
        </p:spPr>
        <p:txBody>
          <a:bodyPr/>
          <a:lstStyle/>
          <a:p>
            <a:r>
              <a:rPr lang="uk-UA" dirty="0" smtClean="0"/>
              <a:t>О             </a:t>
            </a:r>
            <a:r>
              <a:rPr lang="uk-UA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вер</a:t>
            </a:r>
            <a:r>
              <a:rPr lang="uk-U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             верес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747" y="971522"/>
            <a:ext cx="7560000" cy="4967204"/>
          </a:xfrm>
          <a:prstGeom prst="rect">
            <a:avLst/>
          </a:prstGeom>
        </p:spPr>
      </p:pic>
      <p:pic>
        <p:nvPicPr>
          <p:cNvPr id="2056" name="Picture 8" descr="ÐÐ°ÑÑÐ¸Ð½ÐºÐ¸ Ð¿Ð¾ Ð·Ð°Ð¿ÑÐ¾ÑÑ Ð²ÐµÑÐµÑ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2382837"/>
            <a:ext cx="3860800" cy="302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18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6301" y="533401"/>
            <a:ext cx="10410824" cy="581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3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Ð°ÑÑÐ¸Ð½ÐºÐ¸ Ð¿Ð¾ Ð·Ð°Ð¿ÑÐ¾ÑÑ Ð»Ð¸ÑÑÐ¾Ð¿Ð°Ð´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71525"/>
            <a:ext cx="9753600" cy="548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09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321" y="1692171"/>
            <a:ext cx="13062053" cy="11706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               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 smtClean="0"/>
              <a:t> </a:t>
            </a:r>
            <a:r>
              <a:rPr lang="uk-UA" sz="6000" dirty="0" smtClean="0">
                <a:solidFill>
                  <a:schemeClr val="accent2">
                    <a:lumMod val="75000"/>
                  </a:schemeClr>
                </a:solidFill>
              </a:rPr>
              <a:t>Осінні </a:t>
            </a:r>
            <a:br>
              <a:rPr lang="uk-UA" sz="6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6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6000" dirty="0" smtClean="0">
                <a:solidFill>
                  <a:schemeClr val="accent2">
                    <a:lumMod val="75000"/>
                  </a:schemeClr>
                </a:solidFill>
              </a:rPr>
              <a:t>                  прикмети»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847" y="1082675"/>
            <a:ext cx="5906380" cy="442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/>
              <a:t>Впишіть</a:t>
            </a:r>
            <a:r>
              <a:rPr lang="ru-RU" sz="3600" dirty="0"/>
              <a:t> в </a:t>
            </a:r>
            <a:r>
              <a:rPr lang="ru-RU" sz="3600" dirty="0" err="1"/>
              <a:t>прислів'я</a:t>
            </a:r>
            <a:r>
              <a:rPr lang="ru-RU" sz="3600" dirty="0"/>
              <a:t> </a:t>
            </a:r>
            <a:r>
              <a:rPr lang="ru-RU" sz="3600" dirty="0" err="1"/>
              <a:t>назви</a:t>
            </a:r>
            <a:r>
              <a:rPr lang="ru-RU" sz="3600" dirty="0"/>
              <a:t> </a:t>
            </a:r>
            <a:r>
              <a:rPr lang="ru-RU" sz="3600" dirty="0" err="1"/>
              <a:t>осінніх</a:t>
            </a:r>
            <a:r>
              <a:rPr lang="ru-RU" sz="3600" dirty="0"/>
              <a:t> </a:t>
            </a:r>
            <a:r>
              <a:rPr lang="ru-RU" sz="3600" dirty="0" err="1"/>
              <a:t>місяців</a:t>
            </a:r>
            <a:r>
              <a:rPr lang="ru-RU" sz="3600" dirty="0"/>
              <a:t> 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........  - </a:t>
            </a:r>
            <a:r>
              <a:rPr lang="ru-RU" sz="4000" dirty="0"/>
              <a:t>ворота </a:t>
            </a:r>
            <a:r>
              <a:rPr lang="ru-RU" sz="4000" dirty="0" err="1"/>
              <a:t>зими</a:t>
            </a:r>
            <a:r>
              <a:rPr lang="ru-RU" sz="4000" dirty="0"/>
              <a:t>.</a:t>
            </a:r>
          </a:p>
          <a:p>
            <a:r>
              <a:rPr lang="ru-RU" sz="4000" dirty="0"/>
              <a:t>В </a:t>
            </a:r>
            <a:r>
              <a:rPr lang="ru-RU" sz="4000" dirty="0" smtClean="0"/>
              <a:t>....... </a:t>
            </a:r>
            <a:r>
              <a:rPr lang="ru-RU" sz="4000" dirty="0"/>
              <a:t>і лист на </a:t>
            </a:r>
            <a:r>
              <a:rPr lang="ru-RU" sz="4000" dirty="0" err="1"/>
              <a:t>дереві</a:t>
            </a:r>
            <a:r>
              <a:rPr lang="ru-RU" sz="4000" dirty="0"/>
              <a:t> не </a:t>
            </a:r>
            <a:r>
              <a:rPr lang="ru-RU" sz="4000" dirty="0" err="1"/>
              <a:t>тримається</a:t>
            </a:r>
            <a:r>
              <a:rPr lang="ru-RU" sz="4000" dirty="0"/>
              <a:t>.</a:t>
            </a:r>
          </a:p>
          <a:p>
            <a:r>
              <a:rPr lang="ru-RU" sz="4000" dirty="0" smtClean="0"/>
              <a:t>.....….. </a:t>
            </a:r>
            <a:r>
              <a:rPr lang="ru-RU" sz="4000" dirty="0"/>
              <a:t>- ложка води, </a:t>
            </a:r>
            <a:r>
              <a:rPr lang="ru-RU" sz="4000" dirty="0" err="1"/>
              <a:t>відро</a:t>
            </a:r>
            <a:r>
              <a:rPr lang="ru-RU" sz="4000" dirty="0"/>
              <a:t> </a:t>
            </a:r>
            <a:r>
              <a:rPr lang="ru-RU" sz="4000" dirty="0" err="1"/>
              <a:t>бруду</a:t>
            </a:r>
            <a:r>
              <a:rPr lang="ru-RU" sz="4000" dirty="0"/>
              <a:t>.</a:t>
            </a:r>
          </a:p>
          <a:p>
            <a:r>
              <a:rPr lang="ru-RU" sz="4000" dirty="0"/>
              <a:t>В </a:t>
            </a:r>
            <a:r>
              <a:rPr lang="ru-RU" sz="4000" dirty="0" smtClean="0"/>
              <a:t>.......... </a:t>
            </a:r>
            <a:r>
              <a:rPr lang="ru-RU" sz="4000" dirty="0"/>
              <a:t>мужик з возом </a:t>
            </a:r>
            <a:r>
              <a:rPr lang="ru-RU" sz="4000" dirty="0" err="1"/>
              <a:t>прощається</a:t>
            </a:r>
            <a:r>
              <a:rPr lang="ru-RU" sz="4000" dirty="0"/>
              <a:t>, в сани </a:t>
            </a:r>
            <a:r>
              <a:rPr lang="ru-RU" sz="4000" dirty="0" err="1"/>
              <a:t>забирається</a:t>
            </a:r>
            <a:r>
              <a:rPr lang="ru-RU" sz="4000" dirty="0"/>
              <a:t>.</a:t>
            </a:r>
          </a:p>
          <a:p>
            <a:r>
              <a:rPr lang="ru-RU" sz="4000" dirty="0" err="1"/>
              <a:t>Листя</a:t>
            </a:r>
            <a:r>
              <a:rPr lang="ru-RU" sz="4000" dirty="0"/>
              <a:t> </a:t>
            </a:r>
            <a:r>
              <a:rPr lang="ru-RU" sz="4000" dirty="0" err="1"/>
              <a:t>пожовкле</a:t>
            </a:r>
            <a:r>
              <a:rPr lang="ru-RU" sz="4000" dirty="0"/>
              <a:t> за </a:t>
            </a:r>
            <a:r>
              <a:rPr lang="ru-RU" sz="4000" dirty="0" err="1"/>
              <a:t>вітром</a:t>
            </a:r>
            <a:r>
              <a:rPr lang="ru-RU" sz="4000" dirty="0"/>
              <a:t> </a:t>
            </a:r>
            <a:r>
              <a:rPr lang="ru-RU" sz="4000" dirty="0" err="1"/>
              <a:t>летять</a:t>
            </a:r>
            <a:r>
              <a:rPr lang="ru-RU" sz="4000" dirty="0"/>
              <a:t> </a:t>
            </a:r>
            <a:r>
              <a:rPr lang="ru-RU" sz="4000" dirty="0" smtClean="0"/>
              <a:t>……….</a:t>
            </a:r>
            <a:endParaRPr lang="ru-RU" sz="4000" dirty="0"/>
          </a:p>
          <a:p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6985" y="1143000"/>
            <a:ext cx="1476000" cy="128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4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 В і к т о р і н а «</a:t>
            </a:r>
            <a:r>
              <a:rPr lang="ru-RU" dirty="0" err="1">
                <a:solidFill>
                  <a:srgbClr val="FF0000"/>
                </a:solidFill>
              </a:rPr>
              <a:t>Народні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прикмети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r>
              <a:rPr lang="ru-RU" dirty="0">
                <a:solidFill>
                  <a:srgbClr val="FF0000"/>
                </a:solidFill>
              </a:rPr>
              <a:t> 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ÐÐ°ÑÑÐ¸Ð½ÐºÐ¸ Ð¿Ð¾ Ð·Ð°Ð¿ÑÐ¾ÑÑ Ð³Ð°Ð²Ð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" y="1263650"/>
            <a:ext cx="2446338" cy="234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Ð°ÑÑÐ¸Ð½ÐºÐ¸ Ð¿Ð¾ Ð·Ð°Ð¿ÑÐ¾ÑÑ ÐºÑÐ¾Ñ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7" y="1233804"/>
            <a:ext cx="2924175" cy="2347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Ð°ÑÑÐ¸Ð½ÐºÐ¸ Ð¿Ð¾ Ð·Ð°Ð¿ÑÐ¾ÑÑ Ð¶ÑÑÐ°Ð²Ð»Ñ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3746500"/>
            <a:ext cx="4029075" cy="256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Ð°ÑÑÐ¸Ð½ÐºÐ¸ Ð¿Ð¾ Ð·Ð°Ð¿ÑÐ¾ÑÑ Ð»Ð°ÑÑÑÐ²ÐºÐ¸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935" y="1250950"/>
            <a:ext cx="3177540" cy="235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Ð°ÑÑÐ¸Ð½ÐºÐ¸ Ð¿Ð¾ Ð·Ð°Ð¿ÑÐ¾ÑÑ Ð»ÐµÑÑÑÑ Ð¼Ð¸ÑÑ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696971"/>
            <a:ext cx="3136900" cy="2551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Ð°ÑÑÐ¸Ð½ÐºÐ¸ Ð¿Ð¾ Ð·Ð°Ð¿ÑÐ¾ÑÑ Ð¼ÑÑÐ¸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310" y="1405255"/>
            <a:ext cx="2329815" cy="1947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ÐÐ°ÑÑÐ¸Ð½ÐºÐ¸ Ð¿Ð¾ Ð·Ð°Ð¿ÑÐ¾ÑÑ Ð³Ð¾ÑÐ¾Ð±ÑÑ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007" y="3654108"/>
            <a:ext cx="3172143" cy="2641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556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радужная рамка 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адужная рамка 3" id="{D8905E31-9C35-4055-AF5A-E99CFE62B052}" vid="{25FD81A8-BB14-4C49-A984-2A3E0A09E73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радужная рамка 4</Template>
  <TotalTime>107</TotalTime>
  <Words>82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радужная рамка 4</vt:lpstr>
      <vt:lpstr>  «Народні прикмети та прогноз погоди» </vt:lpstr>
      <vt:lpstr>Відгадай загадки</vt:lpstr>
      <vt:lpstr>Вітер, сонце і мороз</vt:lpstr>
      <vt:lpstr>О             вер                           верес</vt:lpstr>
      <vt:lpstr>Презентация PowerPoint</vt:lpstr>
      <vt:lpstr>Презентация PowerPoint</vt:lpstr>
      <vt:lpstr>                       « Осінні                     прикмети»</vt:lpstr>
      <vt:lpstr>Впишіть в прислів'я назви осінніх місяців . </vt:lpstr>
      <vt:lpstr> В і к т о р і н а «Народні прикмети»  </vt:lpstr>
      <vt:lpstr>В і к т о р і н а «Народні прикмети»</vt:lpstr>
      <vt:lpstr>Источник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Рамка радужная</dc:title>
  <dc:creator>User</dc:creator>
  <cp:lastModifiedBy>Sprinter</cp:lastModifiedBy>
  <cp:revision>24</cp:revision>
  <dcterms:created xsi:type="dcterms:W3CDTF">2016-12-02T07:34:27Z</dcterms:created>
  <dcterms:modified xsi:type="dcterms:W3CDTF">2018-07-17T19:08:12Z</dcterms:modified>
</cp:coreProperties>
</file>