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6"/>
  </p:notesMasterIdLst>
  <p:sldIdLst>
    <p:sldId id="260" r:id="rId2"/>
    <p:sldId id="273" r:id="rId3"/>
    <p:sldId id="261" r:id="rId4"/>
    <p:sldId id="262" r:id="rId5"/>
    <p:sldId id="263" r:id="rId6"/>
    <p:sldId id="264" r:id="rId7"/>
    <p:sldId id="265" r:id="rId8"/>
    <p:sldId id="266" r:id="rId9"/>
    <p:sldId id="267" r:id="rId10"/>
    <p:sldId id="268" r:id="rId11"/>
    <p:sldId id="272" r:id="rId12"/>
    <p:sldId id="269" r:id="rId13"/>
    <p:sldId id="270" r:id="rId14"/>
    <p:sldId id="271" r:id="rId15"/>
  </p:sldIdLst>
  <p:sldSz cx="9144000" cy="6858000" type="screen4x3"/>
  <p:notesSz cx="6858000" cy="9144000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nstantia" panose="02030602050306030303" pitchFamily="18" charset="0"/>
        <a:ea typeface="+mn-ea"/>
        <a:cs typeface="Arial" panose="020B0604020202020204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nstantia" panose="02030602050306030303" pitchFamily="18" charset="0"/>
        <a:ea typeface="+mn-ea"/>
        <a:cs typeface="Arial" panose="020B0604020202020204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nstantia" panose="02030602050306030303" pitchFamily="18" charset="0"/>
        <a:ea typeface="+mn-ea"/>
        <a:cs typeface="Arial" panose="020B0604020202020204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nstantia" panose="02030602050306030303" pitchFamily="18" charset="0"/>
        <a:ea typeface="+mn-ea"/>
        <a:cs typeface="Arial" panose="020B0604020202020204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nstantia" panose="02030602050306030303" pitchFamily="18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onstantia" panose="02030602050306030303" pitchFamily="18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onstantia" panose="02030602050306030303" pitchFamily="18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onstantia" panose="02030602050306030303" pitchFamily="18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onstantia" panose="02030602050306030303" pitchFamily="18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CC66"/>
    <a:srgbClr val="FF33CC"/>
    <a:srgbClr val="FF00FF"/>
    <a:srgbClr val="00FF00"/>
    <a:srgbClr val="00164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94" autoAdjust="0"/>
    <p:restoredTop sz="94660"/>
  </p:normalViewPr>
  <p:slideViewPr>
    <p:cSldViewPr>
      <p:cViewPr varScale="1">
        <p:scale>
          <a:sx n="70" d="100"/>
          <a:sy n="70" d="100"/>
        </p:scale>
        <p:origin x="1398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EFDBF372-A902-493B-B456-06DBBB42C605}" type="datetimeFigureOut">
              <a:rPr lang="ru-RU"/>
              <a:pPr>
                <a:defRPr/>
              </a:pPr>
              <a:t>22.07.2018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5A5F19A8-714C-4266-8087-906BEC8F5C1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403789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8C50A2-F862-47CD-BAD9-754186131509}" type="datetimeFigureOut">
              <a:rPr lang="ru-RU"/>
              <a:pPr>
                <a:defRPr/>
              </a:pPr>
              <a:t>22.07.2018</a:t>
            </a:fld>
            <a:endParaRPr lang="ru-RU"/>
          </a:p>
        </p:txBody>
      </p:sp>
      <p:sp>
        <p:nvSpPr>
          <p:cNvPr id="5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D1EAEE"/>
                </a:solidFill>
              </a:defRPr>
            </a:lvl1pPr>
          </a:lstStyle>
          <a:p>
            <a:pPr>
              <a:defRPr/>
            </a:pPr>
            <a:fld id="{3AE537C4-57E9-4B9A-A6C4-CAE657FB94B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70902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 advTm="12000">
    <p:wheel spokes="1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698CB9-38C5-40AF-AF2A-FE5677041A15}" type="datetimeFigureOut">
              <a:rPr lang="ru-RU"/>
              <a:pPr>
                <a:defRPr/>
              </a:pPr>
              <a:t>22.07.2018</a:t>
            </a:fld>
            <a:endParaRPr lang="ru-RU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E52B4A-4FAF-4BEC-AFDF-930469360F3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5272698"/>
      </p:ext>
    </p:extLst>
  </p:cSld>
  <p:clrMapOvr>
    <a:masterClrMapping/>
  </p:clrMapOvr>
  <p:transition spd="slow" advTm="12000">
    <p:wheel spokes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A6ED9F-ED73-4324-B926-8B616D02C732}" type="datetimeFigureOut">
              <a:rPr lang="ru-RU"/>
              <a:pPr>
                <a:defRPr/>
              </a:pPr>
              <a:t>22.07.2018</a:t>
            </a:fld>
            <a:endParaRPr lang="ru-RU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2647A9-23F3-4BD8-8C1C-063BB59082C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6975945"/>
      </p:ext>
    </p:extLst>
  </p:cSld>
  <p:clrMapOvr>
    <a:masterClrMapping/>
  </p:clrMapOvr>
  <p:transition spd="slow" advTm="12000">
    <p:wheel spokes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C43673-C936-46C3-8321-47C3A98E1613}" type="datetimeFigureOut">
              <a:rPr lang="ru-RU"/>
              <a:pPr>
                <a:defRPr/>
              </a:pPr>
              <a:t>22.07.2018</a:t>
            </a:fld>
            <a:endParaRPr lang="ru-RU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F62754-6839-4FB2-A957-63FE147EBCD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0558231"/>
      </p:ext>
    </p:extLst>
  </p:cSld>
  <p:clrMapOvr>
    <a:masterClrMapping/>
  </p:clrMapOvr>
  <p:transition spd="slow" advTm="12000">
    <p:wheel spokes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C6B589-2606-4159-B267-BCBE935000EF}" type="datetimeFigureOut">
              <a:rPr lang="ru-RU"/>
              <a:pPr>
                <a:defRPr/>
              </a:pPr>
              <a:t>22.07.2018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D1EAEE"/>
                </a:solidFill>
              </a:defRPr>
            </a:lvl1pPr>
          </a:lstStyle>
          <a:p>
            <a:pPr>
              <a:defRPr/>
            </a:pPr>
            <a:fld id="{225B7B85-B66B-41F0-8C2F-10FD51F2CF6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921926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 advTm="12000">
    <p:wheel spokes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973478-A6DB-4D3F-B8C1-A139F34F147E}" type="datetimeFigureOut">
              <a:rPr lang="ru-RU"/>
              <a:pPr>
                <a:defRPr/>
              </a:pPr>
              <a:t>22.07.2018</a:t>
            </a:fld>
            <a:endParaRPr lang="ru-RU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414B67-4CBB-4710-A6B3-3D67113BBD2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2393451"/>
      </p:ext>
    </p:extLst>
  </p:cSld>
  <p:clrMapOvr>
    <a:masterClrMapping/>
  </p:clrMapOvr>
  <p:transition spd="slow" advTm="12000">
    <p:wheel spokes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E1FE49-B793-4721-924B-5FC82C35D34C}" type="datetimeFigureOut">
              <a:rPr lang="ru-RU"/>
              <a:pPr>
                <a:defRPr/>
              </a:pPr>
              <a:t>22.07.2018</a:t>
            </a:fld>
            <a:endParaRPr lang="ru-RU"/>
          </a:p>
        </p:txBody>
      </p:sp>
      <p:sp>
        <p:nvSpPr>
          <p:cNvPr id="8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5F3650-AB53-47AB-A09E-183FC781DEF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6365592"/>
      </p:ext>
    </p:extLst>
  </p:cSld>
  <p:clrMapOvr>
    <a:masterClrMapping/>
  </p:clrMapOvr>
  <p:transition spd="slow" advTm="12000">
    <p:wheel spokes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7A279D-831D-491A-B5F3-DA75698BE655}" type="datetimeFigureOut">
              <a:rPr lang="ru-RU"/>
              <a:pPr>
                <a:defRPr/>
              </a:pPr>
              <a:t>22.07.2018</a:t>
            </a:fld>
            <a:endParaRPr lang="ru-RU"/>
          </a:p>
        </p:txBody>
      </p:sp>
      <p:sp>
        <p:nvSpPr>
          <p:cNvPr id="4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079410-D4AE-4039-A3E7-37936AB62FB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4218280"/>
      </p:ext>
    </p:extLst>
  </p:cSld>
  <p:clrMapOvr>
    <a:masterClrMapping/>
  </p:clrMapOvr>
  <p:transition spd="slow" advTm="12000">
    <p:wheel spokes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DF0FB8-303E-4F57-9A62-462645931A72}" type="datetimeFigureOut">
              <a:rPr lang="ru-RU"/>
              <a:pPr>
                <a:defRPr/>
              </a:pPr>
              <a:t>22.07.2018</a:t>
            </a:fld>
            <a:endParaRPr lang="ru-RU"/>
          </a:p>
        </p:txBody>
      </p:sp>
      <p:sp>
        <p:nvSpPr>
          <p:cNvPr id="3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98E4AD-8D54-409F-B66C-92DA9C4875A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3662597"/>
      </p:ext>
    </p:extLst>
  </p:cSld>
  <p:clrMapOvr>
    <a:masterClrMapping/>
  </p:clrMapOvr>
  <p:transition spd="slow" advTm="12000">
    <p:wheel spokes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93C0A5-F8CF-4960-A727-3CFD86E63F1C}" type="datetimeFigureOut">
              <a:rPr lang="ru-RU"/>
              <a:pPr>
                <a:defRPr/>
              </a:pPr>
              <a:t>22.07.2018</a:t>
            </a:fld>
            <a:endParaRPr lang="ru-RU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19751E-65B6-4DC6-A776-882865F9E06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3306619"/>
      </p:ext>
    </p:extLst>
  </p:cSld>
  <p:clrMapOvr>
    <a:masterClrMapping/>
  </p:clrMapOvr>
  <p:transition spd="slow" advTm="12000">
    <p:wheel spokes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nip and Round Single Corner Rectangle 8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ight Triangle 11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0A6B29-23A5-441E-83E3-B1E22B8DAD0C}" type="datetimeFigureOut">
              <a:rPr lang="ru-RU"/>
              <a:pPr>
                <a:defRPr/>
              </a:pPr>
              <a:t>22.07.2018</a:t>
            </a:fld>
            <a:endParaRPr lang="ru-RU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ABF06D-C38E-47AC-93E2-3194D543C51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0969692"/>
      </p:ext>
    </p:extLst>
  </p:cSld>
  <p:clrMapOvr>
    <a:masterClrMapping/>
  </p:clrMapOvr>
  <p:transition spd="slow" advTm="12000">
    <p:wheel spokes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28" name="Title Placeholder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9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734BA1D-D9E4-43B7-A345-E31AC8C3C739}" type="datetimeFigureOut">
              <a:rPr lang="ru-RU"/>
              <a:pPr>
                <a:defRPr/>
              </a:pPr>
              <a:t>22.07.2018</a:t>
            </a:fld>
            <a:endParaRPr lang="ru-R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045C75"/>
                </a:solidFill>
              </a:defRPr>
            </a:lvl1pPr>
          </a:lstStyle>
          <a:p>
            <a:pPr>
              <a:defRPr/>
            </a:pPr>
            <a:fld id="{FE03EAC0-EFFE-41CF-8756-5F92954BC92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1033" name="Group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66" r:id="rId1"/>
    <p:sldLayoutId id="2147484258" r:id="rId2"/>
    <p:sldLayoutId id="2147484267" r:id="rId3"/>
    <p:sldLayoutId id="2147484259" r:id="rId4"/>
    <p:sldLayoutId id="2147484260" r:id="rId5"/>
    <p:sldLayoutId id="2147484261" r:id="rId6"/>
    <p:sldLayoutId id="2147484262" r:id="rId7"/>
    <p:sldLayoutId id="2147484263" r:id="rId8"/>
    <p:sldLayoutId id="2147484268" r:id="rId9"/>
    <p:sldLayoutId id="2147484264" r:id="rId10"/>
    <p:sldLayoutId id="2147484265" r:id="rId11"/>
  </p:sldLayoutIdLst>
  <p:transition spd="slow" advTm="12000">
    <p:wheel spokes="1"/>
  </p:transition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anose="05020102010507070707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anose="05020102010507070707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anose="05020102010507070707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anose="05020102010507070707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anose="05020102010507070707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file:///C:\Users\Kramar\Desktop\&#1058;&#1056;%202018\&#1087;&#1088;&#1077;&#1079;&#1077;&#1085;&#1090;\Kalimba.mp3" TargetMode="External"/><Relationship Id="rId1" Type="http://schemas.microsoft.com/office/2007/relationships/media" Target="file:///C:\Users\Kramar\Desktop\&#1058;&#1056;%202018\&#1087;&#1088;&#1077;&#1079;&#1077;&#1085;&#1090;\Kalimba.mp3" TargetMode="External"/><Relationship Id="rId6" Type="http://schemas.openxmlformats.org/officeDocument/2006/relationships/image" Target="../media/image4.png"/><Relationship Id="rId5" Type="http://schemas.openxmlformats.org/officeDocument/2006/relationships/image" Target="../media/image3.gif"/><Relationship Id="rId4" Type="http://schemas.openxmlformats.org/officeDocument/2006/relationships/image" Target="../media/image2.gi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0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1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2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hyperlink" Target="https://uk.wikipedia.org/wiki/%D0%A2%D1%80%D0%B8%D0%BA%D1%83%D1%82%D0%BD%D0%B8%D0%BA" TargetMode="External"/><Relationship Id="rId4" Type="http://schemas.openxmlformats.org/officeDocument/2006/relationships/hyperlink" Target="https://uk.wikipedia.org/wiki/%D0%9A%D1%83%D1%82" TargetMode="Externa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3.gif"/><Relationship Id="rId7" Type="http://schemas.openxmlformats.org/officeDocument/2006/relationships/image" Target="../media/image6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uk.wikipedia.org/wiki/%D0%90%D1%80%D1%85%D1%96%D1%82%D0%B5%D0%BA%D1%82%D1%83%D1%80%D0%B0" TargetMode="External"/><Relationship Id="rId5" Type="http://schemas.openxmlformats.org/officeDocument/2006/relationships/hyperlink" Target="https://uk.wikipedia.org/wiki/%D0%93%D0%B5%D0%BE%D0%B4%D0%B5%D0%B7%D1%96%D1%8F" TargetMode="External"/><Relationship Id="rId4" Type="http://schemas.openxmlformats.org/officeDocument/2006/relationships/hyperlink" Target="https://uk.wikipedia.org/wiki/%D0%90%D1%81%D1%82%D1%80%D0%BE%D0%BD%D0%BE%D0%BC%D1%96%D1%8F" TargetMode="Externa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gif"/><Relationship Id="rId7" Type="http://schemas.openxmlformats.org/officeDocument/2006/relationships/hyperlink" Target="https://uk.wikipedia.org/wiki/%D0%86%D1%81%D1%82%D0%BE%D1%80%D1%96%D1%8F_%D0%9A%D0%B8%D1%82%D0%B0%D1%8E#%D0%A1%D1%82%D0%B0%D1%80%D0%BE%D0%B4%D0%B0%D0%B2%D0%BD%D1%96%D0%B9_%D0%9A%D0%B8%D1%82%D0%B0%D0%B9" TargetMode="Externa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uk.wikipedia.org/wiki/%D0%92%D0%B0%D0%B2%D0%B8%D0%BB%D0%BE%D0%BD" TargetMode="External"/><Relationship Id="rId5" Type="http://schemas.openxmlformats.org/officeDocument/2006/relationships/hyperlink" Target="https://uk.wikipedia.org/wiki/%D0%A1%D1%82%D0%B0%D1%80%D0%BE%D0%B4%D0%B0%D0%B2%D0%BD%D1%96%D0%B9_%D0%84%D0%B3%D0%B8%D0%BF%D0%B5%D1%82" TargetMode="External"/><Relationship Id="rId10" Type="http://schemas.openxmlformats.org/officeDocument/2006/relationships/image" Target="../media/image10.jpeg"/><Relationship Id="rId4" Type="http://schemas.openxmlformats.org/officeDocument/2006/relationships/hyperlink" Target="https://uk.wikipedia.org/wiki/%D0%A2%D1%80%D0%B8%D0%B3%D0%BE%D0%BD%D0%BE%D0%BC%D0%B5%D1%82%D1%80%D1%96%D1%8F" TargetMode="External"/><Relationship Id="rId9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7" Type="http://schemas.openxmlformats.org/officeDocument/2006/relationships/image" Target="../media/image13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jpeg"/><Relationship Id="rId5" Type="http://schemas.openxmlformats.org/officeDocument/2006/relationships/image" Target="../media/image11.png"/><Relationship Id="rId4" Type="http://schemas.openxmlformats.org/officeDocument/2006/relationships/hyperlink" Target="https://uk.wikipedia.org/wiki/%D0%90%D1%80%D1%82%D0%B8%D0%BB%D0%B5%D1%80%D1%96%D1%8F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6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8.png"/><Relationship Id="rId4" Type="http://schemas.openxmlformats.org/officeDocument/2006/relationships/image" Target="../media/image1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Прямоугольник 7"/>
          <p:cNvSpPr>
            <a:spLocks noChangeArrowheads="1"/>
          </p:cNvSpPr>
          <p:nvPr/>
        </p:nvSpPr>
        <p:spPr bwMode="auto">
          <a:xfrm>
            <a:off x="2916238" y="2781300"/>
            <a:ext cx="6119812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BD0D9"/>
              </a:buClr>
              <a:buSzPct val="95000"/>
              <a:buFont typeface="Wingdings 2" panose="05020102010507070707" pitchFamily="18" charset="2"/>
              <a:buChar char=""/>
              <a:defRPr sz="2600"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400"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 sz="2100"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0BD0D9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eaLnBrk="1" hangingPunct="1"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</a:pPr>
            <a:r>
              <a:rPr lang="uk-UA" sz="3200" b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</a:t>
            </a:r>
            <a:endParaRPr lang="ru-RU" sz="2400">
              <a:solidFill>
                <a:srgbClr val="FFFF0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147" name="Прямоугольник 8"/>
          <p:cNvSpPr>
            <a:spLocks noChangeArrowheads="1"/>
          </p:cNvSpPr>
          <p:nvPr/>
        </p:nvSpPr>
        <p:spPr bwMode="auto">
          <a:xfrm>
            <a:off x="3563938" y="3863975"/>
            <a:ext cx="5018087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BD0D9"/>
              </a:buClr>
              <a:buSzPct val="95000"/>
              <a:buFont typeface="Wingdings 2" panose="05020102010507070707" pitchFamily="18" charset="2"/>
              <a:buChar char=""/>
              <a:defRPr sz="2600"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400"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 sz="2100"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0BD0D9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sz="2800">
              <a:solidFill>
                <a:srgbClr val="FF000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6148" name="Picture 11" descr="(12)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115888"/>
            <a:ext cx="1079500" cy="955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9" name="Picture 11" descr="(12)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91513" y="25400"/>
            <a:ext cx="1081087" cy="955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0" name="Picture 11" descr="(12)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5138" y="115888"/>
            <a:ext cx="1081087" cy="955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1" name="Picture 15" descr="(28)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876925"/>
            <a:ext cx="719138" cy="719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2" name="Picture 15" descr="(28)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5263" y="3281363"/>
            <a:ext cx="719137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3" name="Picture 15" descr="(28)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900" y="3687763"/>
            <a:ext cx="719138" cy="719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4" name="Picture 15" descr="(28)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72488" y="5711825"/>
            <a:ext cx="719137" cy="719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55" name="Прямоугольник 1"/>
          <p:cNvSpPr>
            <a:spLocks noChangeArrowheads="1"/>
          </p:cNvSpPr>
          <p:nvPr/>
        </p:nvSpPr>
        <p:spPr bwMode="auto">
          <a:xfrm>
            <a:off x="250825" y="655638"/>
            <a:ext cx="8785225" cy="48345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onstantia" panose="02030602050306030303" pitchFamily="18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nstantia" panose="02030602050306030303" pitchFamily="18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nstantia" panose="02030602050306030303" pitchFamily="18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nstantia" panose="02030602050306030303" pitchFamily="18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nstantia" panose="02030602050306030303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anose="02030602050306030303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anose="02030602050306030303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anose="02030602050306030303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anose="02030602050306030303" pitchFamily="18" charset="0"/>
                <a:cs typeface="Arial" panose="020B0604020202020204" pitchFamily="34" charset="0"/>
              </a:defRPr>
            </a:lvl9pPr>
          </a:lstStyle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uk-UA" sz="9600" b="1" dirty="0" smtClean="0">
                <a:solidFill>
                  <a:srgbClr val="FF0000"/>
                </a:solidFill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Т</a:t>
            </a:r>
            <a:r>
              <a:rPr lang="ru-RU" sz="9600" b="1" dirty="0" smtClean="0">
                <a:solidFill>
                  <a:srgbClr val="FF0000"/>
                </a:solidFill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ригонометрі</a:t>
            </a:r>
            <a:r>
              <a:rPr lang="uk-UA" sz="9600" b="1" dirty="0" smtClean="0">
                <a:solidFill>
                  <a:srgbClr val="FF0000"/>
                </a:solidFill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я</a:t>
            </a:r>
            <a:r>
              <a:rPr lang="ru-RU" sz="9600" b="1" dirty="0" smtClean="0">
                <a:solidFill>
                  <a:srgbClr val="FFFF00"/>
                </a:solidFill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sz="9600" b="1" dirty="0" smtClean="0">
                <a:solidFill>
                  <a:srgbClr val="FF0000"/>
                </a:solidFill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та </a:t>
            </a:r>
            <a:r>
              <a:rPr lang="uk-UA" sz="9600" b="1" dirty="0" smtClean="0">
                <a:solidFill>
                  <a:srgbClr val="FF0000"/>
                </a:solidFill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іі </a:t>
            </a:r>
          </a:p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uk-UA" sz="9600" b="1" dirty="0" smtClean="0">
                <a:solidFill>
                  <a:srgbClr val="FF0000"/>
                </a:solidFill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застосування</a:t>
            </a:r>
            <a:endParaRPr lang="ru-RU" sz="9600" b="1" dirty="0">
              <a:solidFill>
                <a:srgbClr val="FF0000"/>
              </a:solidFill>
              <a:latin typeface="Monotype Corsiva" panose="03010101010201010101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2" name="Kalimba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link="rId1"/>
              </p:ext>
            </p:ext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09470" y="5420381"/>
            <a:ext cx="6096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 advTm="12000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1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1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1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1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1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1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1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61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1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999" showWhenStopped="0">
                <p:cTn id="40" repeatCount="indefinite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Прямоугольник 7"/>
          <p:cNvSpPr>
            <a:spLocks noChangeArrowheads="1"/>
          </p:cNvSpPr>
          <p:nvPr/>
        </p:nvSpPr>
        <p:spPr bwMode="auto">
          <a:xfrm>
            <a:off x="2916238" y="2781300"/>
            <a:ext cx="6119812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BD0D9"/>
              </a:buClr>
              <a:buSzPct val="95000"/>
              <a:buFont typeface="Wingdings 2" panose="05020102010507070707" pitchFamily="18" charset="2"/>
              <a:buChar char=""/>
              <a:defRPr sz="2600"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400"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 sz="2100"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0BD0D9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eaLnBrk="1" hangingPunct="1"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</a:pPr>
            <a:r>
              <a:rPr lang="uk-UA" sz="3200" b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</a:t>
            </a:r>
            <a:endParaRPr lang="ru-RU" sz="2400">
              <a:solidFill>
                <a:srgbClr val="FFFF0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4339" name="Прямоугольник 8"/>
          <p:cNvSpPr>
            <a:spLocks noChangeArrowheads="1"/>
          </p:cNvSpPr>
          <p:nvPr/>
        </p:nvSpPr>
        <p:spPr bwMode="auto">
          <a:xfrm>
            <a:off x="3563938" y="3863975"/>
            <a:ext cx="5018087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BD0D9"/>
              </a:buClr>
              <a:buSzPct val="95000"/>
              <a:buFont typeface="Wingdings 2" panose="05020102010507070707" pitchFamily="18" charset="2"/>
              <a:buChar char=""/>
              <a:defRPr sz="2600"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400"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 sz="2100"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0BD0D9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sz="2800">
              <a:solidFill>
                <a:srgbClr val="FF000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4340" name="Picture 11" descr="(12)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115888"/>
            <a:ext cx="1079500" cy="955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1" name="Picture 11" descr="(12)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91513" y="25400"/>
            <a:ext cx="1081087" cy="955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2" name="Picture 11" descr="(12)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5138" y="115888"/>
            <a:ext cx="1081087" cy="955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3" name="Picture 15" descr="(28)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876925"/>
            <a:ext cx="719138" cy="719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4" name="Picture 15" descr="(28)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61313" y="2841625"/>
            <a:ext cx="719137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5" name="Picture 15" descr="(28)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250" y="2781300"/>
            <a:ext cx="719138" cy="719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6" name="Picture 15" descr="(28)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72488" y="5711825"/>
            <a:ext cx="719137" cy="719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47" name="TextBox 1"/>
          <p:cNvSpPr txBox="1">
            <a:spLocks noChangeArrowheads="1"/>
          </p:cNvSpPr>
          <p:nvPr/>
        </p:nvSpPr>
        <p:spPr bwMode="auto">
          <a:xfrm>
            <a:off x="508000" y="766763"/>
            <a:ext cx="8172450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onstantia" panose="02030602050306030303" pitchFamily="18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nstantia" panose="02030602050306030303" pitchFamily="18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nstantia" panose="02030602050306030303" pitchFamily="18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nstantia" panose="02030602050306030303" pitchFamily="18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nstantia" panose="02030602050306030303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anose="02030602050306030303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anose="02030602050306030303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anose="02030602050306030303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anose="02030602050306030303" pitchFamily="18" charset="0"/>
                <a:cs typeface="Arial" panose="020B0604020202020204" pitchFamily="34" charset="0"/>
              </a:defRPr>
            </a:lvl9pPr>
          </a:lstStyle>
          <a:p>
            <a:r>
              <a:rPr lang="ru-RU" sz="4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Застосування  тригонометрії    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92263" y="1865313"/>
            <a:ext cx="6021387" cy="45196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chemeClr val="accent4">
                <a:lumMod val="40000"/>
                <a:lumOff val="60000"/>
                <a:alpha val="65000"/>
              </a:schemeClr>
            </a:outerShdw>
          </a:effectLst>
        </p:spPr>
      </p:pic>
    </p:spTree>
  </p:cSld>
  <p:clrMapOvr>
    <a:masterClrMapping/>
  </p:clrMapOvr>
  <p:transition spd="slow" advTm="12000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43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43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43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8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Прямоугольник 7"/>
          <p:cNvSpPr>
            <a:spLocks noChangeArrowheads="1"/>
          </p:cNvSpPr>
          <p:nvPr/>
        </p:nvSpPr>
        <p:spPr bwMode="auto">
          <a:xfrm>
            <a:off x="2916238" y="2781300"/>
            <a:ext cx="6119812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BD0D9"/>
              </a:buClr>
              <a:buSzPct val="95000"/>
              <a:buFont typeface="Wingdings 2" panose="05020102010507070707" pitchFamily="18" charset="2"/>
              <a:buChar char=""/>
              <a:defRPr sz="2600"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400"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 sz="2100"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0BD0D9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eaLnBrk="1" hangingPunct="1"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</a:pPr>
            <a:r>
              <a:rPr lang="uk-UA" sz="3200" b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</a:t>
            </a:r>
            <a:endParaRPr lang="ru-RU" sz="2400">
              <a:solidFill>
                <a:srgbClr val="FFFF0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5363" name="Прямоугольник 8"/>
          <p:cNvSpPr>
            <a:spLocks noChangeArrowheads="1"/>
          </p:cNvSpPr>
          <p:nvPr/>
        </p:nvSpPr>
        <p:spPr bwMode="auto">
          <a:xfrm>
            <a:off x="3563938" y="3863975"/>
            <a:ext cx="5018087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BD0D9"/>
              </a:buClr>
              <a:buSzPct val="95000"/>
              <a:buFont typeface="Wingdings 2" panose="05020102010507070707" pitchFamily="18" charset="2"/>
              <a:buChar char=""/>
              <a:defRPr sz="2600"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400"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 sz="2100"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0BD0D9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sz="2800">
              <a:solidFill>
                <a:srgbClr val="FF000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5364" name="Picture 11" descr="(12)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115888"/>
            <a:ext cx="1079500" cy="955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5" name="Picture 11" descr="(12)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91513" y="25400"/>
            <a:ext cx="1081087" cy="955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6" name="Picture 11" descr="(12)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5138" y="115888"/>
            <a:ext cx="1081087" cy="955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7" name="Picture 15" descr="(28)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876925"/>
            <a:ext cx="719138" cy="719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8" name="Picture 15" descr="(28)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9813" y="6137275"/>
            <a:ext cx="719137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9" name="Picture 15" descr="(28)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75088" y="5876925"/>
            <a:ext cx="719137" cy="719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70" name="Picture 15" descr="(28)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72488" y="5711825"/>
            <a:ext cx="719137" cy="719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71" name="Рисунок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8888" y="965200"/>
            <a:ext cx="6657975" cy="4992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 advTm="12000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000"/>
                                        <p:tgtEl>
                                          <p:spTgt spid="153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Прямоугольник 7"/>
          <p:cNvSpPr>
            <a:spLocks noChangeArrowheads="1"/>
          </p:cNvSpPr>
          <p:nvPr/>
        </p:nvSpPr>
        <p:spPr bwMode="auto">
          <a:xfrm>
            <a:off x="2916238" y="2781300"/>
            <a:ext cx="6119812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BD0D9"/>
              </a:buClr>
              <a:buSzPct val="95000"/>
              <a:buFont typeface="Wingdings 2" panose="05020102010507070707" pitchFamily="18" charset="2"/>
              <a:buChar char=""/>
              <a:defRPr sz="2600"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400"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 sz="2100"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0BD0D9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eaLnBrk="1" hangingPunct="1"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</a:pPr>
            <a:r>
              <a:rPr lang="uk-UA" sz="3200" b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</a:t>
            </a:r>
            <a:endParaRPr lang="ru-RU" sz="2400">
              <a:solidFill>
                <a:srgbClr val="FFFF0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6387" name="Прямоугольник 8"/>
          <p:cNvSpPr>
            <a:spLocks noChangeArrowheads="1"/>
          </p:cNvSpPr>
          <p:nvPr/>
        </p:nvSpPr>
        <p:spPr bwMode="auto">
          <a:xfrm>
            <a:off x="3563938" y="3863975"/>
            <a:ext cx="5018087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BD0D9"/>
              </a:buClr>
              <a:buSzPct val="95000"/>
              <a:buFont typeface="Wingdings 2" panose="05020102010507070707" pitchFamily="18" charset="2"/>
              <a:buChar char=""/>
              <a:defRPr sz="2600"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400"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 sz="2100"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0BD0D9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sz="2800">
              <a:solidFill>
                <a:srgbClr val="FF000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6388" name="Picture 11" descr="(12)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115888"/>
            <a:ext cx="1079500" cy="955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9" name="Picture 11" descr="(12)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91513" y="25400"/>
            <a:ext cx="1081087" cy="955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90" name="Picture 11" descr="(12)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5138" y="115888"/>
            <a:ext cx="1081087" cy="955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91" name="Picture 15" descr="(28)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876925"/>
            <a:ext cx="719138" cy="719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92" name="Picture 15" descr="(28)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9813" y="6137275"/>
            <a:ext cx="719137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93" name="Picture 15" descr="(28)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75088" y="5876925"/>
            <a:ext cx="719137" cy="719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94" name="Picture 15" descr="(28)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72488" y="5711825"/>
            <a:ext cx="719137" cy="719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95" name="Рисунок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9188" y="836613"/>
            <a:ext cx="6837362" cy="513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 advTm="12000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1000"/>
                                        <p:tgtEl>
                                          <p:spTgt spid="163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Прямоугольник 7"/>
          <p:cNvSpPr>
            <a:spLocks noChangeArrowheads="1"/>
          </p:cNvSpPr>
          <p:nvPr/>
        </p:nvSpPr>
        <p:spPr bwMode="auto">
          <a:xfrm>
            <a:off x="2916238" y="2781300"/>
            <a:ext cx="6119812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BD0D9"/>
              </a:buClr>
              <a:buSzPct val="95000"/>
              <a:buFont typeface="Wingdings 2" panose="05020102010507070707" pitchFamily="18" charset="2"/>
              <a:buChar char=""/>
              <a:defRPr sz="2600"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400"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 sz="2100"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0BD0D9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eaLnBrk="1" hangingPunct="1"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</a:pPr>
            <a:r>
              <a:rPr lang="uk-UA" sz="3200" b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</a:t>
            </a:r>
            <a:endParaRPr lang="ru-RU" sz="2400">
              <a:solidFill>
                <a:srgbClr val="FFFF0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7411" name="Прямоугольник 8"/>
          <p:cNvSpPr>
            <a:spLocks noChangeArrowheads="1"/>
          </p:cNvSpPr>
          <p:nvPr/>
        </p:nvSpPr>
        <p:spPr bwMode="auto">
          <a:xfrm>
            <a:off x="3563938" y="3863975"/>
            <a:ext cx="5018087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BD0D9"/>
              </a:buClr>
              <a:buSzPct val="95000"/>
              <a:buFont typeface="Wingdings 2" panose="05020102010507070707" pitchFamily="18" charset="2"/>
              <a:buChar char=""/>
              <a:defRPr sz="2600"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400"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 sz="2100"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0BD0D9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sz="2800">
              <a:solidFill>
                <a:srgbClr val="FF000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7412" name="Picture 11" descr="(12)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115888"/>
            <a:ext cx="1079500" cy="955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3" name="Picture 11" descr="(12)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91513" y="25400"/>
            <a:ext cx="1081087" cy="955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4" name="Picture 11" descr="(12)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5138" y="115888"/>
            <a:ext cx="1081087" cy="955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5" name="Picture 15" descr="(28)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876925"/>
            <a:ext cx="719138" cy="719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6" name="Picture 15" descr="(28)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9813" y="6137275"/>
            <a:ext cx="719137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7" name="Picture 15" descr="(28)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75088" y="5876925"/>
            <a:ext cx="719137" cy="719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8" name="Picture 15" descr="(28)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72488" y="5711825"/>
            <a:ext cx="719137" cy="719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19175" y="765175"/>
            <a:ext cx="7008813" cy="525621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FFFF00">
                <a:alpha val="65000"/>
              </a:srgbClr>
            </a:outerShdw>
          </a:effectLst>
        </p:spPr>
      </p:pic>
    </p:spTree>
  </p:cSld>
  <p:clrMapOvr>
    <a:masterClrMapping/>
  </p:clrMapOvr>
  <p:transition spd="slow" advTm="12000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Прямоугольник 7"/>
          <p:cNvSpPr>
            <a:spLocks noChangeArrowheads="1"/>
          </p:cNvSpPr>
          <p:nvPr/>
        </p:nvSpPr>
        <p:spPr bwMode="auto">
          <a:xfrm>
            <a:off x="2916238" y="2781300"/>
            <a:ext cx="6119812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BD0D9"/>
              </a:buClr>
              <a:buSzPct val="95000"/>
              <a:buFont typeface="Wingdings 2" panose="05020102010507070707" pitchFamily="18" charset="2"/>
              <a:buChar char=""/>
              <a:defRPr sz="2600"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400"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 sz="2100"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0BD0D9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eaLnBrk="1" hangingPunct="1"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</a:pPr>
            <a:r>
              <a:rPr lang="uk-UA" sz="3200" b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</a:t>
            </a:r>
            <a:endParaRPr lang="ru-RU" sz="2400">
              <a:solidFill>
                <a:srgbClr val="FFFF0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8435" name="Прямоугольник 8"/>
          <p:cNvSpPr>
            <a:spLocks noChangeArrowheads="1"/>
          </p:cNvSpPr>
          <p:nvPr/>
        </p:nvSpPr>
        <p:spPr bwMode="auto">
          <a:xfrm>
            <a:off x="3563938" y="3863975"/>
            <a:ext cx="5018087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BD0D9"/>
              </a:buClr>
              <a:buSzPct val="95000"/>
              <a:buFont typeface="Wingdings 2" panose="05020102010507070707" pitchFamily="18" charset="2"/>
              <a:buChar char=""/>
              <a:defRPr sz="2600"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400"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 sz="2100"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0BD0D9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sz="2800">
              <a:solidFill>
                <a:srgbClr val="FF000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8436" name="Picture 11" descr="(12)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115888"/>
            <a:ext cx="1079500" cy="955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7" name="Picture 11" descr="(12)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91513" y="25400"/>
            <a:ext cx="1081087" cy="955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8" name="Picture 11" descr="(12)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5138" y="115888"/>
            <a:ext cx="1081087" cy="955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9" name="Picture 15" descr="(28)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876925"/>
            <a:ext cx="719138" cy="719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40" name="Picture 15" descr="(28)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9813" y="6137275"/>
            <a:ext cx="719137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41" name="Picture 15" descr="(28)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75088" y="5876925"/>
            <a:ext cx="719137" cy="719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42" name="Picture 15" descr="(28)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72488" y="5711825"/>
            <a:ext cx="719137" cy="719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19175" y="706438"/>
            <a:ext cx="7089775" cy="5318125"/>
          </a:xfrm>
          <a:prstGeom prst="rect">
            <a:avLst/>
          </a:prstGeom>
          <a:gradFill flip="none" rotWithShape="1">
            <a:gsLst>
              <a:gs pos="0">
                <a:schemeClr val="accent2">
                  <a:lumMod val="67000"/>
                </a:schemeClr>
              </a:gs>
              <a:gs pos="48000">
                <a:schemeClr val="accent2">
                  <a:lumMod val="97000"/>
                  <a:lumOff val="3000"/>
                </a:schemeClr>
              </a:gs>
              <a:gs pos="100000">
                <a:schemeClr val="accent2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  <a:effectLst>
            <a:outerShdw blurRad="292100" dist="139700" dir="2700000" algn="tl" rotWithShape="0">
              <a:schemeClr val="tx1">
                <a:alpha val="65000"/>
              </a:schemeClr>
            </a:outerShdw>
          </a:effectLst>
        </p:spPr>
      </p:pic>
    </p:spTree>
  </p:cSld>
  <p:clrMapOvr>
    <a:masterClrMapping/>
  </p:clrMapOvr>
  <p:transition spd="slow" advTm="12000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Прямоугольник 7"/>
          <p:cNvSpPr>
            <a:spLocks noChangeArrowheads="1"/>
          </p:cNvSpPr>
          <p:nvPr/>
        </p:nvSpPr>
        <p:spPr bwMode="auto">
          <a:xfrm>
            <a:off x="2916238" y="2781300"/>
            <a:ext cx="6119812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BD0D9"/>
              </a:buClr>
              <a:buSzPct val="95000"/>
              <a:buFont typeface="Wingdings 2" panose="05020102010507070707" pitchFamily="18" charset="2"/>
              <a:buChar char=""/>
              <a:defRPr sz="2600"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400"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 sz="2100"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0BD0D9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eaLnBrk="1" hangingPunct="1"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</a:pPr>
            <a:r>
              <a:rPr lang="uk-UA" sz="3200" b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</a:t>
            </a:r>
            <a:endParaRPr lang="ru-RU" sz="2400">
              <a:solidFill>
                <a:srgbClr val="FFFF0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147" name="Прямоугольник 8"/>
          <p:cNvSpPr>
            <a:spLocks noChangeArrowheads="1"/>
          </p:cNvSpPr>
          <p:nvPr/>
        </p:nvSpPr>
        <p:spPr bwMode="auto">
          <a:xfrm>
            <a:off x="3563938" y="3863975"/>
            <a:ext cx="5018087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BD0D9"/>
              </a:buClr>
              <a:buSzPct val="95000"/>
              <a:buFont typeface="Wingdings 2" panose="05020102010507070707" pitchFamily="18" charset="2"/>
              <a:buChar char=""/>
              <a:defRPr sz="2600"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400"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 sz="2100"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0BD0D9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sz="2800">
              <a:solidFill>
                <a:srgbClr val="FF000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6148" name="Picture 11" descr="(12)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115888"/>
            <a:ext cx="1079500" cy="955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9" name="Picture 11" descr="(12)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91513" y="25400"/>
            <a:ext cx="1081087" cy="955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0" name="Picture 11" descr="(12)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5138" y="115888"/>
            <a:ext cx="1081087" cy="955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1" name="Picture 15" descr="(28)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876925"/>
            <a:ext cx="719138" cy="719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2" name="Picture 15" descr="(28)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5263" y="3281363"/>
            <a:ext cx="719137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3" name="Picture 15" descr="(28)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900" y="3687763"/>
            <a:ext cx="719138" cy="719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4" name="Picture 15" descr="(28)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72488" y="5711825"/>
            <a:ext cx="719137" cy="719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55" name="Прямоугольник 1"/>
          <p:cNvSpPr>
            <a:spLocks noChangeArrowheads="1"/>
          </p:cNvSpPr>
          <p:nvPr/>
        </p:nvSpPr>
        <p:spPr bwMode="auto">
          <a:xfrm>
            <a:off x="250825" y="655638"/>
            <a:ext cx="8785225" cy="2298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onstantia" panose="02030602050306030303" pitchFamily="18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nstantia" panose="02030602050306030303" pitchFamily="18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nstantia" panose="02030602050306030303" pitchFamily="18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nstantia" panose="02030602050306030303" pitchFamily="18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nstantia" panose="02030602050306030303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anose="02030602050306030303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anose="02030602050306030303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anose="02030602050306030303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anose="02030602050306030303" pitchFamily="18" charset="0"/>
                <a:cs typeface="Arial" panose="020B0604020202020204" pitchFamily="34" charset="0"/>
              </a:defRPr>
            </a:lvl9pPr>
          </a:lstStyle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uk-UA" sz="5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</a:t>
            </a:r>
            <a:r>
              <a:rPr lang="ru-RU" sz="5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ригонометрі</a:t>
            </a:r>
            <a:r>
              <a:rPr lang="uk-UA" sz="5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я</a:t>
            </a:r>
            <a:r>
              <a:rPr lang="ru-RU" sz="5400" dirty="0" smtClean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r>
              <a:rPr lang="uk-UA" sz="40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– </a:t>
            </a:r>
            <a:r>
              <a:rPr lang="uk-UA" sz="40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розділ математики</a:t>
            </a:r>
            <a:r>
              <a:rPr lang="ru-RU" sz="40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про співвідношення між </a:t>
            </a:r>
            <a:r>
              <a:rPr lang="ru-RU" sz="4000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hlinkClick r:id="rId4" tooltip="Кут"/>
              </a:rPr>
              <a:t>кутами</a:t>
            </a:r>
            <a:r>
              <a:rPr lang="ru-RU" sz="4000" dirty="0">
                <a:solidFill>
                  <a:srgbClr val="222222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r>
              <a:rPr lang="ru-RU" sz="4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і</a:t>
            </a:r>
            <a:r>
              <a:rPr lang="ru-RU" sz="4000" dirty="0">
                <a:solidFill>
                  <a:srgbClr val="222222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r>
              <a:rPr lang="ru-RU" sz="4000" dirty="0">
                <a:solidFill>
                  <a:srgbClr val="0B008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hlinkClick r:id="rId5" tooltip="Трикутник"/>
              </a:rPr>
              <a:t>сторонами трикутника</a:t>
            </a:r>
            <a:r>
              <a:rPr lang="uk-UA" sz="40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ru-RU" sz="40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2" name="Рисунок 11" descr="C:\Users\Kramar\Desktop\01.jpg"/>
          <p:cNvPicPr/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025650" y="3281363"/>
            <a:ext cx="4498975" cy="3314700"/>
          </a:xfrm>
          <a:prstGeom prst="rect">
            <a:avLst/>
          </a:prstGeom>
          <a:ln w="38100">
            <a:solidFill>
              <a:srgbClr val="000099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288115580"/>
      </p:ext>
    </p:extLst>
  </p:cSld>
  <p:clrMapOvr>
    <a:masterClrMapping/>
  </p:clrMapOvr>
  <p:transition spd="slow" advTm="12000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61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61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61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8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Прямоугольник 7"/>
          <p:cNvSpPr>
            <a:spLocks noChangeArrowheads="1"/>
          </p:cNvSpPr>
          <p:nvPr/>
        </p:nvSpPr>
        <p:spPr bwMode="auto">
          <a:xfrm>
            <a:off x="2916238" y="2781300"/>
            <a:ext cx="6119812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BD0D9"/>
              </a:buClr>
              <a:buSzPct val="95000"/>
              <a:buFont typeface="Wingdings 2" panose="05020102010507070707" pitchFamily="18" charset="2"/>
              <a:buChar char=""/>
              <a:defRPr sz="2600"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400"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 sz="2100"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0BD0D9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eaLnBrk="1" hangingPunct="1"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</a:pPr>
            <a:r>
              <a:rPr lang="uk-UA" sz="3200" b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</a:t>
            </a:r>
            <a:endParaRPr lang="ru-RU" sz="2400">
              <a:solidFill>
                <a:srgbClr val="FFFF0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171" name="Прямоугольник 8"/>
          <p:cNvSpPr>
            <a:spLocks noChangeArrowheads="1"/>
          </p:cNvSpPr>
          <p:nvPr/>
        </p:nvSpPr>
        <p:spPr bwMode="auto">
          <a:xfrm>
            <a:off x="7232650" y="8029575"/>
            <a:ext cx="4329113" cy="439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BD0D9"/>
              </a:buClr>
              <a:buSzPct val="95000"/>
              <a:buFont typeface="Wingdings 2" panose="05020102010507070707" pitchFamily="18" charset="2"/>
              <a:buChar char=""/>
              <a:defRPr sz="2600"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400"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 sz="2100"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0BD0D9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sz="2800">
              <a:solidFill>
                <a:srgbClr val="FF000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7172" name="Picture 11" descr="(12)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115888"/>
            <a:ext cx="1079500" cy="955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3" name="Picture 11" descr="(12)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91513" y="25400"/>
            <a:ext cx="1081087" cy="955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4" name="Picture 11" descr="(12)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0950" y="5805488"/>
            <a:ext cx="1081088" cy="955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5" name="Picture 15" descr="(28)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876925"/>
            <a:ext cx="719138" cy="719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6" name="Picture 15" descr="(28)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9813" y="6137275"/>
            <a:ext cx="719137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7" name="Picture 15" descr="(28)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75088" y="5876925"/>
            <a:ext cx="719137" cy="719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8" name="Picture 15" descr="(28)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72488" y="5711825"/>
            <a:ext cx="719137" cy="719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9" name="Прямоугольник 1"/>
          <p:cNvSpPr>
            <a:spLocks noChangeArrowheads="1"/>
          </p:cNvSpPr>
          <p:nvPr/>
        </p:nvSpPr>
        <p:spPr bwMode="auto">
          <a:xfrm>
            <a:off x="523875" y="201613"/>
            <a:ext cx="8496300" cy="190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onstantia" panose="02030602050306030303" pitchFamily="18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nstantia" panose="02030602050306030303" pitchFamily="18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nstantia" panose="02030602050306030303" pitchFamily="18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nstantia" panose="02030602050306030303" pitchFamily="18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nstantia" panose="02030602050306030303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anose="02030602050306030303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anose="02030602050306030303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anose="02030602050306030303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anose="02030602050306030303" pitchFamily="18" charset="0"/>
                <a:cs typeface="Arial" panose="020B0604020202020204" pitchFamily="34" charset="0"/>
              </a:defRPr>
            </a:lvl9pPr>
          </a:lstStyle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4000" b="1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Тригонометр</a:t>
            </a:r>
            <a:r>
              <a:rPr lang="uk-UA" sz="4000" b="1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ію</a:t>
            </a:r>
            <a:r>
              <a:rPr lang="ru-RU" sz="32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створили стародавні 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32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hlinkClick r:id="rId4" tooltip="Астрономія"/>
              </a:rPr>
              <a:t>астрономи</a:t>
            </a:r>
            <a:r>
              <a:rPr lang="ru-RU" sz="32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пот</a:t>
            </a:r>
            <a:r>
              <a:rPr lang="uk-UA" sz="32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ім </a:t>
            </a:r>
            <a:r>
              <a:rPr lang="ru-RU" sz="32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її почали використовувати </a:t>
            </a:r>
            <a:r>
              <a:rPr lang="ru-RU" sz="3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 </a:t>
            </a:r>
            <a:r>
              <a:rPr lang="ru-RU" sz="3200" b="1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hlinkClick r:id="rId5" tooltip="Геодезія"/>
              </a:rPr>
              <a:t>геодезії</a:t>
            </a:r>
            <a:r>
              <a:rPr lang="ru-RU" sz="3200" dirty="0">
                <a:solidFill>
                  <a:srgbClr val="222222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r>
              <a:rPr lang="ru-RU" sz="3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й</a:t>
            </a:r>
            <a:r>
              <a:rPr lang="ru-RU" sz="3200" dirty="0">
                <a:solidFill>
                  <a:srgbClr val="222222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r>
              <a:rPr lang="ru-RU" sz="3200" dirty="0">
                <a:solidFill>
                  <a:srgbClr val="0B008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hlinkClick r:id="rId6" tooltip="Архітектура"/>
              </a:rPr>
              <a:t>архітектурі</a:t>
            </a:r>
            <a:r>
              <a:rPr lang="ru-RU" sz="3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60363" y="2198688"/>
            <a:ext cx="2901950" cy="290353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FF0000">
                <a:alpha val="65000"/>
              </a:srgbClr>
            </a:outerShdw>
          </a:effectLst>
        </p:spPr>
      </p:pic>
      <p:pic>
        <p:nvPicPr>
          <p:cNvPr id="7181" name="Picture 13" descr="ÐÐ°ÑÑÐ¸Ð½ÐºÐ¸ Ð¿Ð¾ Ð·Ð°Ð¿ÑÐ¾ÑÑ ÐºÐ°ÑÑÐ¸Ð½ÐºÐ¸ Ð´ÑÐµÐ²Ð½Ð¸Ðµ Ð°ÑÑÑÐ¾Ð½Ð¾Ð¼Ñ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3902075" y="2746375"/>
            <a:ext cx="4718050" cy="298291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chemeClr val="tx1">
                <a:alpha val="65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 advTm="12000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1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1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71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71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71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4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1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1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1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1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 tmFilter="0,0; .5, 1; 1, 1"/>
                                        <p:tgtEl>
                                          <p:spTgt spid="71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450"/>
                            </p:stCondLst>
                            <p:childTnLst>
                              <p:par>
                                <p:cTn id="2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950"/>
                            </p:stCondLst>
                            <p:childTnLst>
                              <p:par>
                                <p:cTn id="2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1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71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Прямоугольник 7"/>
          <p:cNvSpPr>
            <a:spLocks noChangeArrowheads="1"/>
          </p:cNvSpPr>
          <p:nvPr/>
        </p:nvSpPr>
        <p:spPr bwMode="auto">
          <a:xfrm>
            <a:off x="2916238" y="2781300"/>
            <a:ext cx="6119812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BD0D9"/>
              </a:buClr>
              <a:buSzPct val="95000"/>
              <a:buFont typeface="Wingdings 2" panose="05020102010507070707" pitchFamily="18" charset="2"/>
              <a:buChar char=""/>
              <a:defRPr sz="2600"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400"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 sz="2100"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0BD0D9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eaLnBrk="1" hangingPunct="1"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</a:pPr>
            <a:r>
              <a:rPr lang="uk-UA" sz="3200" b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</a:t>
            </a:r>
            <a:endParaRPr lang="ru-RU" sz="2400">
              <a:solidFill>
                <a:srgbClr val="FFFF0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195" name="Прямоугольник 8"/>
          <p:cNvSpPr>
            <a:spLocks noChangeArrowheads="1"/>
          </p:cNvSpPr>
          <p:nvPr/>
        </p:nvSpPr>
        <p:spPr bwMode="auto">
          <a:xfrm>
            <a:off x="3563938" y="3863975"/>
            <a:ext cx="5018087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BD0D9"/>
              </a:buClr>
              <a:buSzPct val="95000"/>
              <a:buFont typeface="Wingdings 2" panose="05020102010507070707" pitchFamily="18" charset="2"/>
              <a:buChar char=""/>
              <a:defRPr sz="2600"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400"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 sz="2100"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0BD0D9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sz="2800">
              <a:solidFill>
                <a:srgbClr val="FF000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8196" name="Picture 11" descr="(12)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115888"/>
            <a:ext cx="1079500" cy="955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7" name="Picture 11" descr="(12)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48113" y="1570038"/>
            <a:ext cx="1081087" cy="955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8" name="Picture 11" descr="(12)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5138" y="115888"/>
            <a:ext cx="1081087" cy="955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9" name="Picture 15" descr="(28)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876925"/>
            <a:ext cx="719138" cy="719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200" name="Picture 15" descr="(28)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1463" y="6149975"/>
            <a:ext cx="717550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201" name="Picture 15" descr="(28)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6688" y="1455738"/>
            <a:ext cx="719137" cy="719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202" name="Picture 15" descr="(28)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72488" y="5711825"/>
            <a:ext cx="719137" cy="719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203" name="Прямоугольник 1"/>
          <p:cNvSpPr>
            <a:spLocks noChangeArrowheads="1"/>
          </p:cNvSpPr>
          <p:nvPr/>
        </p:nvSpPr>
        <p:spPr bwMode="auto">
          <a:xfrm>
            <a:off x="268288" y="2693988"/>
            <a:ext cx="4656137" cy="3540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onstantia" panose="02030602050306030303" pitchFamily="18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nstantia" panose="02030602050306030303" pitchFamily="18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nstantia" panose="02030602050306030303" pitchFamily="18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nstantia" panose="02030602050306030303" pitchFamily="18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nstantia" panose="02030602050306030303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anose="02030602050306030303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anose="02030602050306030303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anose="02030602050306030303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anose="02030602050306030303" pitchFamily="18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Зародки</a:t>
            </a:r>
            <a:r>
              <a:rPr lang="ru-RU" sz="3200" b="1" dirty="0">
                <a:solidFill>
                  <a:srgbClr val="2222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3200" b="1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hlinkClick r:id="rId4" tooltip="Тригонометрія"/>
              </a:rPr>
              <a:t>тригонометрії</a:t>
            </a:r>
            <a:r>
              <a:rPr lang="ru-RU" sz="3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algn="ctr"/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можна знайти </a:t>
            </a:r>
          </a:p>
          <a:p>
            <a:pPr algn="ctr"/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математичних рукописах </a:t>
            </a:r>
          </a:p>
          <a:p>
            <a:pPr algn="ctr"/>
            <a:r>
              <a:rPr lang="ru-RU" sz="3200" b="1" u="sng" dirty="0">
                <a:latin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стародавнього Єгипту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</a:p>
          <a:p>
            <a:pPr algn="ctr"/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  <a:hlinkClick r:id="rId6" tooltip="Вавилон"/>
              </a:rPr>
              <a:t>Вавилона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algn="ctr"/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і 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  <a:hlinkClick r:id="rId7" tooltip="Історія Китаю"/>
              </a:rPr>
              <a:t>стародавнього Китаю</a:t>
            </a:r>
            <a:r>
              <a:rPr lang="ru-RU" sz="3200" dirty="0">
                <a:solidFill>
                  <a:srgbClr val="2222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 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028700" y="180667"/>
            <a:ext cx="2535238" cy="235108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chemeClr val="tx1">
                <a:alpha val="65000"/>
              </a:schemeClr>
            </a:outerShdw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151438" y="3473450"/>
            <a:ext cx="3657600" cy="24003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FF0000">
                <a:alpha val="65000"/>
              </a:srgbClr>
            </a:outerShdw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029200" y="187018"/>
            <a:ext cx="3771900" cy="28289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00FF00">
                <a:alpha val="65000"/>
              </a:srgbClr>
            </a:outerShdw>
          </a:effectLst>
        </p:spPr>
      </p:pic>
    </p:spTree>
  </p:cSld>
  <p:clrMapOvr>
    <a:masterClrMapping/>
  </p:clrMapOvr>
  <p:transition spd="slow" advTm="12000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8" dur="500"/>
                                        <p:tgtEl>
                                          <p:spTgt spid="82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500"/>
                            </p:stCondLst>
                            <p:childTnLst>
                              <p:par>
                                <p:cTn id="30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2" dur="500"/>
                                        <p:tgtEl>
                                          <p:spTgt spid="82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000"/>
                            </p:stCondLst>
                            <p:childTnLst>
                              <p:par>
                                <p:cTn id="34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6" dur="500"/>
                                        <p:tgtEl>
                                          <p:spTgt spid="82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500"/>
                            </p:stCondLst>
                            <p:childTnLst>
                              <p:par>
                                <p:cTn id="38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0" dur="500"/>
                                        <p:tgtEl>
                                          <p:spTgt spid="82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000"/>
                            </p:stCondLst>
                            <p:childTnLst>
                              <p:par>
                                <p:cTn id="42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4" dur="500"/>
                                        <p:tgtEl>
                                          <p:spTgt spid="82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500"/>
                            </p:stCondLst>
                            <p:childTnLst>
                              <p:par>
                                <p:cTn id="46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8" dur="500"/>
                                        <p:tgtEl>
                                          <p:spTgt spid="820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Прямоугольник 7"/>
          <p:cNvSpPr>
            <a:spLocks noChangeArrowheads="1"/>
          </p:cNvSpPr>
          <p:nvPr/>
        </p:nvSpPr>
        <p:spPr bwMode="auto">
          <a:xfrm>
            <a:off x="2916238" y="2781300"/>
            <a:ext cx="6119812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BD0D9"/>
              </a:buClr>
              <a:buSzPct val="95000"/>
              <a:buFont typeface="Wingdings 2" panose="05020102010507070707" pitchFamily="18" charset="2"/>
              <a:buChar char=""/>
              <a:defRPr sz="2600"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400"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 sz="2100"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0BD0D9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eaLnBrk="1" hangingPunct="1"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</a:pPr>
            <a:r>
              <a:rPr lang="uk-UA" sz="3200" b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</a:t>
            </a:r>
            <a:endParaRPr lang="ru-RU" sz="2400">
              <a:solidFill>
                <a:srgbClr val="FFFF0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9219" name="Прямоугольник 8"/>
          <p:cNvSpPr>
            <a:spLocks noChangeArrowheads="1"/>
          </p:cNvSpPr>
          <p:nvPr/>
        </p:nvSpPr>
        <p:spPr bwMode="auto">
          <a:xfrm>
            <a:off x="3497263" y="3865563"/>
            <a:ext cx="5018087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BD0D9"/>
              </a:buClr>
              <a:buSzPct val="95000"/>
              <a:buFont typeface="Wingdings 2" panose="05020102010507070707" pitchFamily="18" charset="2"/>
              <a:buChar char=""/>
              <a:defRPr sz="2600"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400"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 sz="2100"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0BD0D9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sz="2800">
              <a:solidFill>
                <a:srgbClr val="FF000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9220" name="Picture 11" descr="(12)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115888"/>
            <a:ext cx="1079500" cy="955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1" name="Picture 11" descr="(12)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91513" y="25400"/>
            <a:ext cx="1081087" cy="955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2" name="Picture 11" descr="(12)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5138" y="115888"/>
            <a:ext cx="1081087" cy="955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3" name="Picture 15" descr="(28)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876925"/>
            <a:ext cx="719138" cy="719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4" name="Picture 15" descr="(28)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9813" y="6137275"/>
            <a:ext cx="719137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5" name="Picture 15" descr="(28)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75088" y="5876925"/>
            <a:ext cx="719137" cy="719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6" name="Picture 15" descr="(28)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72488" y="5711825"/>
            <a:ext cx="719137" cy="719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27" name="Прямоугольник 1"/>
          <p:cNvSpPr>
            <a:spLocks noChangeArrowheads="1"/>
          </p:cNvSpPr>
          <p:nvPr/>
        </p:nvSpPr>
        <p:spPr bwMode="auto">
          <a:xfrm>
            <a:off x="242888" y="585788"/>
            <a:ext cx="4572000" cy="2974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onstantia" panose="02030602050306030303" pitchFamily="18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nstantia" panose="02030602050306030303" pitchFamily="18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nstantia" panose="02030602050306030303" pitchFamily="18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nstantia" panose="02030602050306030303" pitchFamily="18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nstantia" panose="02030602050306030303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anose="02030602050306030303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anose="02030602050306030303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anose="02030602050306030303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anose="02030602050306030303" pitchFamily="18" charset="0"/>
                <a:cs typeface="Arial" panose="020B0604020202020204" pitchFamily="34" charset="0"/>
              </a:defRPr>
            </a:lvl9pPr>
          </a:lstStyle>
          <a:p>
            <a:pPr algn="ctr">
              <a:lnSpc>
                <a:spcPct val="107000"/>
              </a:lnSpc>
              <a:spcBef>
                <a:spcPts val="363"/>
              </a:spcBef>
            </a:pPr>
            <a:r>
              <a:rPr lang="ru-RU" sz="3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XVI–XVII століття</a:t>
            </a:r>
            <a:endParaRPr lang="ru-RU" sz="24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Bef>
                <a:spcPts val="363"/>
              </a:spcBef>
            </a:pP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Розвиток тригонометрії у Новий час став надзвичайно важливим не тільки для астрономії та астрології, але й для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  <a:hlinkClick r:id="rId4" tooltip="Артилерія"/>
              </a:rPr>
              <a:t>артилерії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оптики і навігації у далеких морських подорожах. Тому після XVI століття цією темою займалися багато видатних вчених.</a:t>
            </a:r>
          </a:p>
        </p:txBody>
      </p:sp>
      <p:pic>
        <p:nvPicPr>
          <p:cNvPr id="9228" name="Рисунок 1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286375" y="482600"/>
            <a:ext cx="3086100" cy="24399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FFFF00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9" name="Picture 13" descr="ÐÐ°ÑÑÐ¸Ð½ÐºÐ¸ Ð¿Ð¾ Ð·Ð°Ð¿ÑÐ¾ÑÑ ÐºÐ°ÑÑÐ¸Ð½ÐºÐ¸ Ð°ÑÑÐ¸Ð»Ð»ÐµÑÐ¸Ñ ÑÑÐµÐ´Ð½Ð¸Ñ Ð²ÐµÐºÐ¾Ð²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36550" y="3792538"/>
            <a:ext cx="3717925" cy="25908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chemeClr val="accent3">
                <a:lumMod val="40000"/>
                <a:lumOff val="60000"/>
                <a:alpha val="65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30" name="Picture 15" descr="ÐÐ°ÑÑÐ¸Ð½ÐºÐ¸ Ð¿Ð¾ Ð·Ð°Ð¿ÑÐ¾ÑÑ ÐºÐ°ÑÑÐ¸Ð½ÐºÐ¸ Ð°ÑÑÐ¸Ð»Ð»ÐµÑÐ¸Ñ ÑÑÐµÐ´Ð½Ð¸Ñ Ð²ÐµÐºÐ¾Ð²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057775" y="3549650"/>
            <a:ext cx="3436938" cy="22828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FF00FF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 advTm="12000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1000"/>
                                        <p:tgtEl>
                                          <p:spTgt spid="92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1000"/>
                                        <p:tgtEl>
                                          <p:spTgt spid="92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2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2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2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92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5" dur="1000"/>
                                        <p:tgtEl>
                                          <p:spTgt spid="92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Прямоугольник 7"/>
          <p:cNvSpPr>
            <a:spLocks noChangeArrowheads="1"/>
          </p:cNvSpPr>
          <p:nvPr/>
        </p:nvSpPr>
        <p:spPr bwMode="auto">
          <a:xfrm>
            <a:off x="1693863" y="261938"/>
            <a:ext cx="6119812" cy="1014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BD0D9"/>
              </a:buClr>
              <a:buSzPct val="95000"/>
              <a:buFont typeface="Wingdings 2" panose="05020102010507070707" pitchFamily="18" charset="2"/>
              <a:buChar char=""/>
              <a:defRPr sz="2600"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400"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 sz="2100"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0BD0D9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</a:pPr>
            <a:r>
              <a:rPr lang="ru-RU" sz="60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Микола Коперник</a:t>
            </a:r>
            <a:endParaRPr lang="ru-RU" sz="6000" dirty="0">
              <a:solidFill>
                <a:srgbClr val="FFFF0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0243" name="Прямоугольник 8"/>
          <p:cNvSpPr>
            <a:spLocks noChangeArrowheads="1"/>
          </p:cNvSpPr>
          <p:nvPr/>
        </p:nvSpPr>
        <p:spPr bwMode="auto">
          <a:xfrm>
            <a:off x="3563938" y="3863975"/>
            <a:ext cx="5018087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BD0D9"/>
              </a:buClr>
              <a:buSzPct val="95000"/>
              <a:buFont typeface="Wingdings 2" panose="05020102010507070707" pitchFamily="18" charset="2"/>
              <a:buChar char=""/>
              <a:defRPr sz="2600"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400"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 sz="2100"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0BD0D9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sz="2800">
              <a:solidFill>
                <a:srgbClr val="FF000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0244" name="Picture 11" descr="(12)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115888"/>
            <a:ext cx="1079500" cy="955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5" name="Picture 11" descr="(12)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91513" y="25400"/>
            <a:ext cx="1081087" cy="955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6" name="Picture 11" descr="(12)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6237288"/>
            <a:ext cx="1081088" cy="955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7" name="Picture 15" descr="(28)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876925"/>
            <a:ext cx="719138" cy="719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8" name="Picture 15" descr="(28)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12125" y="1946275"/>
            <a:ext cx="719138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9" name="Picture 15" descr="(28)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" y="2395538"/>
            <a:ext cx="719138" cy="719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50" name="Picture 15" descr="(28)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72488" y="5711825"/>
            <a:ext cx="719137" cy="719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79713" y="1303338"/>
            <a:ext cx="3949700" cy="4603750"/>
          </a:xfrm>
          <a:prstGeom prst="rect">
            <a:avLst/>
          </a:prstGeom>
          <a:ln>
            <a:noFill/>
          </a:ln>
          <a:effectLst>
            <a:outerShdw blurRad="304800" dist="139700" dir="2700000" sx="105000" sy="105000" algn="tl" rotWithShape="0">
              <a:schemeClr val="tx1">
                <a:alpha val="65000"/>
              </a:schemeClr>
            </a:outerShdw>
          </a:effectLst>
        </p:spPr>
      </p:pic>
    </p:spTree>
  </p:cSld>
  <p:clrMapOvr>
    <a:masterClrMapping/>
  </p:clrMapOvr>
  <p:transition spd="slow" advTm="12000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2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2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2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Прямоугольник 7"/>
          <p:cNvSpPr>
            <a:spLocks noChangeArrowheads="1"/>
          </p:cNvSpPr>
          <p:nvPr/>
        </p:nvSpPr>
        <p:spPr bwMode="auto">
          <a:xfrm>
            <a:off x="3875088" y="5954713"/>
            <a:ext cx="4822825" cy="585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BD0D9"/>
              </a:buClr>
              <a:buSzPct val="95000"/>
              <a:buFont typeface="Wingdings 2" panose="05020102010507070707" pitchFamily="18" charset="2"/>
              <a:buChar char=""/>
              <a:defRPr sz="2600"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400"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 sz="2100"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0BD0D9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eaLnBrk="1" hangingPunct="1"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</a:pPr>
            <a:r>
              <a:rPr lang="uk-UA" sz="3200" b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</a:t>
            </a:r>
            <a:endParaRPr lang="ru-RU" sz="2400">
              <a:solidFill>
                <a:srgbClr val="FFFF0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1267" name="Прямоугольник 8"/>
          <p:cNvSpPr>
            <a:spLocks noChangeArrowheads="1"/>
          </p:cNvSpPr>
          <p:nvPr/>
        </p:nvSpPr>
        <p:spPr bwMode="auto">
          <a:xfrm>
            <a:off x="3563938" y="3863975"/>
            <a:ext cx="5018087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BD0D9"/>
              </a:buClr>
              <a:buSzPct val="95000"/>
              <a:buFont typeface="Wingdings 2" panose="05020102010507070707" pitchFamily="18" charset="2"/>
              <a:buChar char=""/>
              <a:defRPr sz="2600"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400"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 sz="2100"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0BD0D9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sz="2800">
              <a:solidFill>
                <a:srgbClr val="FF000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1268" name="Picture 11" descr="(12)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115888"/>
            <a:ext cx="1079500" cy="955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9" name="Picture 11" descr="(12)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91513" y="25400"/>
            <a:ext cx="1081087" cy="955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70" name="Picture 11" descr="(12)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363" y="2373313"/>
            <a:ext cx="1079500" cy="955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71" name="Picture 15" descr="(28)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876925"/>
            <a:ext cx="719138" cy="719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72" name="Picture 15" descr="(28)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43900" y="2520950"/>
            <a:ext cx="719138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73" name="Picture 15" descr="(28)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75088" y="5876925"/>
            <a:ext cx="719137" cy="719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74" name="Picture 15" descr="(28)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72488" y="5711825"/>
            <a:ext cx="719137" cy="719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75" name="TextBox 1"/>
          <p:cNvSpPr txBox="1">
            <a:spLocks noChangeArrowheads="1"/>
          </p:cNvSpPr>
          <p:nvPr/>
        </p:nvSpPr>
        <p:spPr bwMode="auto">
          <a:xfrm>
            <a:off x="1457325" y="374650"/>
            <a:ext cx="6026150" cy="110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onstantia" panose="02030602050306030303" pitchFamily="18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nstantia" panose="02030602050306030303" pitchFamily="18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nstantia" panose="02030602050306030303" pitchFamily="18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nstantia" panose="02030602050306030303" pitchFamily="18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nstantia" panose="02030602050306030303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anose="02030602050306030303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anose="02030602050306030303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anose="02030602050306030303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anose="02030602050306030303" pitchFamily="18" charset="0"/>
                <a:cs typeface="Arial" panose="020B0604020202020204" pitchFamily="34" charset="0"/>
              </a:defRPr>
            </a:lvl9pPr>
          </a:lstStyle>
          <a:p>
            <a:r>
              <a:rPr lang="uk-UA" sz="6600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Йоганн Кеплер</a:t>
            </a:r>
            <a:endParaRPr lang="ru-RU" sz="6600" b="1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1279" name="Picture 15" descr="ÐÐ°ÑÑÐ¸Ð½ÐºÐ¸ Ð¿Ð¾ Ð·Ð°Ð¿ÑÐ¾ÑÑ ÐºÐ°ÑÑÐ¸Ð½ÐºÐ° Ð¸Ð¾Ð³Ð°Ð½Ð½ ÐºÐµÐ¿Ð»ÐµÑ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106488" y="1828800"/>
            <a:ext cx="6978650" cy="39258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FFFF00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 advTm="12000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1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1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1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8" dur="1000"/>
                                        <p:tgtEl>
                                          <p:spTgt spid="112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Прямоугольник 8"/>
          <p:cNvSpPr>
            <a:spLocks noChangeArrowheads="1"/>
          </p:cNvSpPr>
          <p:nvPr/>
        </p:nvSpPr>
        <p:spPr bwMode="auto">
          <a:xfrm>
            <a:off x="3563938" y="3863975"/>
            <a:ext cx="5018087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BD0D9"/>
              </a:buClr>
              <a:buSzPct val="95000"/>
              <a:buFont typeface="Wingdings 2" panose="05020102010507070707" pitchFamily="18" charset="2"/>
              <a:buChar char=""/>
              <a:defRPr sz="2600"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400"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 sz="2100"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0BD0D9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sz="2800">
              <a:solidFill>
                <a:srgbClr val="FF000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2291" name="Picture 11" descr="(12)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115888"/>
            <a:ext cx="1079500" cy="955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2" name="Picture 11" descr="(12)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91513" y="25400"/>
            <a:ext cx="1081087" cy="955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3" name="Picture 11" descr="(12)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5138" y="115888"/>
            <a:ext cx="1081087" cy="955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4" name="Picture 15" descr="(28)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876925"/>
            <a:ext cx="719138" cy="719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5" name="Picture 15" descr="(28)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9813" y="6137275"/>
            <a:ext cx="719137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6" name="Picture 15" descr="(28)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75088" y="5876925"/>
            <a:ext cx="719137" cy="719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7" name="Picture 15" descr="(28)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72488" y="5711825"/>
            <a:ext cx="719137" cy="719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8" name="Прямоугольник 1"/>
          <p:cNvSpPr>
            <a:spLocks noChangeArrowheads="1"/>
          </p:cNvSpPr>
          <p:nvPr/>
        </p:nvSpPr>
        <p:spPr bwMode="auto">
          <a:xfrm>
            <a:off x="3001963" y="1936750"/>
            <a:ext cx="18415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onstantia" panose="02030602050306030303" pitchFamily="18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nstantia" panose="02030602050306030303" pitchFamily="18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nstantia" panose="02030602050306030303" pitchFamily="18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nstantia" panose="02030602050306030303" pitchFamily="18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nstantia" panose="02030602050306030303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anose="02030602050306030303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anose="02030602050306030303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anose="02030602050306030303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anose="02030602050306030303" pitchFamily="18" charset="0"/>
                <a:cs typeface="Arial" panose="020B0604020202020204" pitchFamily="34" charset="0"/>
              </a:defRPr>
            </a:lvl9pPr>
          </a:lstStyle>
          <a:p>
            <a:endParaRPr lang="ru-RU"/>
          </a:p>
        </p:txBody>
      </p:sp>
      <p:sp>
        <p:nvSpPr>
          <p:cNvPr id="12299" name="TextBox 1"/>
          <p:cNvSpPr txBox="1">
            <a:spLocks noChangeArrowheads="1"/>
          </p:cNvSpPr>
          <p:nvPr/>
        </p:nvSpPr>
        <p:spPr bwMode="auto">
          <a:xfrm>
            <a:off x="2195513" y="460375"/>
            <a:ext cx="5749925" cy="1201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onstantia" panose="02030602050306030303" pitchFamily="18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nstantia" panose="02030602050306030303" pitchFamily="18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nstantia" panose="02030602050306030303" pitchFamily="18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nstantia" panose="02030602050306030303" pitchFamily="18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nstantia" panose="02030602050306030303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anose="02030602050306030303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anose="02030602050306030303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anose="02030602050306030303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anose="02030602050306030303" pitchFamily="18" charset="0"/>
                <a:cs typeface="Arial" panose="020B0604020202020204" pitchFamily="34" charset="0"/>
              </a:defRPr>
            </a:lvl9pPr>
          </a:lstStyle>
          <a:p>
            <a:r>
              <a:rPr lang="uk-UA" sz="7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Франсуа Вієт</a:t>
            </a:r>
            <a:endParaRPr lang="ru-RU" sz="72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2000" y="1683540"/>
            <a:ext cx="6076950" cy="45624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FF0000">
                <a:alpha val="65000"/>
              </a:srgbClr>
            </a:outerShdw>
          </a:effectLst>
        </p:spPr>
      </p:pic>
    </p:spTree>
  </p:cSld>
  <p:clrMapOvr>
    <a:masterClrMapping/>
  </p:clrMapOvr>
  <p:transition spd="slow" advTm="12000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22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22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22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Прямоугольник 7"/>
          <p:cNvSpPr>
            <a:spLocks noChangeArrowheads="1"/>
          </p:cNvSpPr>
          <p:nvPr/>
        </p:nvSpPr>
        <p:spPr bwMode="auto">
          <a:xfrm>
            <a:off x="2916238" y="2781300"/>
            <a:ext cx="6119812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BD0D9"/>
              </a:buClr>
              <a:buSzPct val="95000"/>
              <a:buFont typeface="Wingdings 2" panose="05020102010507070707" pitchFamily="18" charset="2"/>
              <a:buChar char=""/>
              <a:defRPr sz="2600"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400"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 sz="2100"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0BD0D9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eaLnBrk="1" hangingPunct="1"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</a:pPr>
            <a:r>
              <a:rPr lang="uk-UA" sz="3200" b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</a:t>
            </a:r>
            <a:endParaRPr lang="ru-RU" sz="2400">
              <a:solidFill>
                <a:srgbClr val="FFFF0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3315" name="Прямоугольник 8"/>
          <p:cNvSpPr>
            <a:spLocks noChangeArrowheads="1"/>
          </p:cNvSpPr>
          <p:nvPr/>
        </p:nvSpPr>
        <p:spPr bwMode="auto">
          <a:xfrm>
            <a:off x="3563938" y="3863975"/>
            <a:ext cx="5018087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BD0D9"/>
              </a:buClr>
              <a:buSzPct val="95000"/>
              <a:buFont typeface="Wingdings 2" panose="05020102010507070707" pitchFamily="18" charset="2"/>
              <a:buChar char=""/>
              <a:defRPr sz="2600"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400"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 sz="2100"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0BD0D9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sz="2800">
              <a:solidFill>
                <a:srgbClr val="FF000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3316" name="Picture 11" descr="(12)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115888"/>
            <a:ext cx="1079500" cy="955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7" name="Picture 11" descr="(12)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91513" y="25400"/>
            <a:ext cx="1081087" cy="955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8" name="Picture 11" descr="(12)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1413" y="5578475"/>
            <a:ext cx="1081087" cy="955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9" name="Picture 15" descr="(28)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876925"/>
            <a:ext cx="719138" cy="719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20" name="Picture 15" descr="(28)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9813" y="6137275"/>
            <a:ext cx="719137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21" name="Picture 15" descr="(28)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75088" y="5876925"/>
            <a:ext cx="719137" cy="719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22" name="Picture 15" descr="(28)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72488" y="5711825"/>
            <a:ext cx="719137" cy="719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23" name="Прямоугольник 1"/>
          <p:cNvSpPr>
            <a:spLocks noChangeArrowheads="1"/>
          </p:cNvSpPr>
          <p:nvPr/>
        </p:nvSpPr>
        <p:spPr bwMode="auto">
          <a:xfrm>
            <a:off x="177800" y="142875"/>
            <a:ext cx="8112125" cy="1684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onstantia" panose="02030602050306030303" pitchFamily="18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nstantia" panose="02030602050306030303" pitchFamily="18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nstantia" panose="02030602050306030303" pitchFamily="18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nstantia" panose="02030602050306030303" pitchFamily="18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nstantia" panose="02030602050306030303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anose="02030602050306030303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anose="02030602050306030303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anose="02030602050306030303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anose="02030602050306030303" pitchFamily="18" charset="0"/>
                <a:cs typeface="Arial" panose="020B0604020202020204" pitchFamily="34" charset="0"/>
              </a:defRPr>
            </a:lvl9pPr>
          </a:lstStyle>
          <a:p>
            <a:pPr algn="ctr">
              <a:lnSpc>
                <a:spcPct val="107000"/>
              </a:lnSpc>
              <a:spcBef>
                <a:spcPts val="600"/>
              </a:spcBef>
            </a:pPr>
            <a:r>
              <a:rPr lang="ru-RU" sz="3200" b="1" dirty="0">
                <a:solidFill>
                  <a:srgbClr val="FFFF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Сучасного вигляду тригонометрії надав </a:t>
            </a:r>
          </a:p>
          <a:p>
            <a:pPr>
              <a:lnSpc>
                <a:spcPct val="107000"/>
              </a:lnSpc>
              <a:spcBef>
                <a:spcPts val="600"/>
              </a:spcBef>
            </a:pPr>
            <a:r>
              <a:rPr lang="ru-RU" sz="60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Леонард Ейлер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26138" y="1100138"/>
            <a:ext cx="2887662" cy="36068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chemeClr val="tx1">
                <a:alpha val="65000"/>
              </a:schemeClr>
            </a:outerShdw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36550" y="2524125"/>
            <a:ext cx="4691063" cy="35321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chemeClr val="bg2">
                <a:lumMod val="40000"/>
                <a:lumOff val="60000"/>
                <a:alpha val="65000"/>
              </a:schemeClr>
            </a:outerShdw>
          </a:effectLst>
        </p:spPr>
      </p:pic>
    </p:spTree>
  </p:cSld>
  <p:clrMapOvr>
    <a:masterClrMapping/>
  </p:clrMapOvr>
  <p:transition spd="slow" advTm="12000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33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33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33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33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33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33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F49100"/>
    </a:hlink>
    <a:folHlink>
      <a:srgbClr val="85DFD0"/>
    </a:folHlink>
  </a:clrScheme>
</a:themeOverride>
</file>

<file path=ppt/theme/themeOverride2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F49100"/>
    </a:hlink>
    <a:folHlink>
      <a:srgbClr val="85DFD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690</TotalTime>
  <Words>74</Words>
  <Application>Microsoft Office PowerPoint</Application>
  <PresentationFormat>Экран (4:3)</PresentationFormat>
  <Paragraphs>32</Paragraphs>
  <Slides>14</Slides>
  <Notes>0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21" baseType="lpstr">
      <vt:lpstr>Arial</vt:lpstr>
      <vt:lpstr>Calibri</vt:lpstr>
      <vt:lpstr>Constantia</vt:lpstr>
      <vt:lpstr>Monotype Corsiva</vt:lpstr>
      <vt:lpstr>Times New Roman</vt:lpstr>
      <vt:lpstr>Wingdings 2</vt:lpstr>
      <vt:lpstr>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Крамар</dc:creator>
  <cp:lastModifiedBy>Крамар</cp:lastModifiedBy>
  <cp:revision>104</cp:revision>
  <dcterms:created xsi:type="dcterms:W3CDTF">2014-03-16T05:48:41Z</dcterms:created>
  <dcterms:modified xsi:type="dcterms:W3CDTF">2018-07-22T07:25:40Z</dcterms:modified>
</cp:coreProperties>
</file>