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57" r:id="rId3"/>
    <p:sldId id="258" r:id="rId4"/>
    <p:sldId id="276" r:id="rId5"/>
    <p:sldId id="278" r:id="rId6"/>
    <p:sldId id="277" r:id="rId7"/>
    <p:sldId id="288" r:id="rId8"/>
    <p:sldId id="281" r:id="rId9"/>
    <p:sldId id="279" r:id="rId10"/>
    <p:sldId id="286" r:id="rId11"/>
    <p:sldId id="287" r:id="rId12"/>
    <p:sldId id="280" r:id="rId13"/>
    <p:sldId id="282" r:id="rId14"/>
    <p:sldId id="283"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3957" autoAdjust="0"/>
  </p:normalViewPr>
  <p:slideViewPr>
    <p:cSldViewPr>
      <p:cViewPr>
        <p:scale>
          <a:sx n="80" d="100"/>
          <a:sy n="80" d="100"/>
        </p:scale>
        <p:origin x="-1680" y="-2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C9E1E7-0FE8-4B3D-A161-5FC309C1B677}" type="doc">
      <dgm:prSet loTypeId="urn:microsoft.com/office/officeart/2005/8/layout/radial1" loCatId="relationship" qsTypeId="urn:microsoft.com/office/officeart/2005/8/quickstyle/3d3" qsCatId="3D" csTypeId="urn:microsoft.com/office/officeart/2005/8/colors/colorful3" csCatId="colorful" phldr="1"/>
      <dgm:spPr/>
    </dgm:pt>
    <dgm:pt modelId="{E6421474-AD05-41BD-9C2A-BAF229289AFE}">
      <dgm:prSet custT="1"/>
      <dgm:spPr>
        <a:xfrm>
          <a:off x="1437270" y="537158"/>
          <a:ext cx="211558" cy="211558"/>
        </a:xfrm>
      </dgm:spPr>
      <dgm:t>
        <a:bodyPr/>
        <a:lstStyle/>
        <a:p>
          <a:pPr marR="0" algn="ctr" rtl="0"/>
          <a:r>
            <a:rPr lang="en-US" sz="1800" b="1" i="1" u="none" strike="noStrike" baseline="0" dirty="0" smtClean="0">
              <a:latin typeface="Times New Roman" panose="02020603050405020304" pitchFamily="18" charset="0"/>
              <a:ea typeface="+mn-ea"/>
              <a:cs typeface="Times New Roman" panose="02020603050405020304" pitchFamily="18" charset="0"/>
            </a:rPr>
            <a:t>FILM</a:t>
          </a:r>
          <a:endParaRPr lang="ru-RU" sz="1800" dirty="0" smtClean="0">
            <a:latin typeface="Times New Roman" panose="02020603050405020304" pitchFamily="18" charset="0"/>
            <a:ea typeface="+mn-ea"/>
            <a:cs typeface="Times New Roman" panose="02020603050405020304" pitchFamily="18" charset="0"/>
          </a:endParaRPr>
        </a:p>
      </dgm:t>
    </dgm:pt>
    <dgm:pt modelId="{3EAB9F90-82A0-4A97-99F3-8656277EF045}" type="parTrans" cxnId="{A49501EE-416B-4227-9342-43D897D45C9A}">
      <dgm:prSet/>
      <dgm:spPr/>
      <dgm:t>
        <a:bodyPr/>
        <a:lstStyle/>
        <a:p>
          <a:pPr algn="ctr"/>
          <a:endParaRPr lang="ru-RU"/>
        </a:p>
      </dgm:t>
    </dgm:pt>
    <dgm:pt modelId="{174BB678-D869-4E52-B483-B78D5DBDA905}" type="sibTrans" cxnId="{A49501EE-416B-4227-9342-43D897D45C9A}">
      <dgm:prSet/>
      <dgm:spPr/>
      <dgm:t>
        <a:bodyPr/>
        <a:lstStyle/>
        <a:p>
          <a:pPr algn="ctr"/>
          <a:endParaRPr lang="ru-RU"/>
        </a:p>
      </dgm:t>
    </dgm:pt>
    <dgm:pt modelId="{9AF6C602-2498-4429-ACF3-147370230646}">
      <dgm:prSet custT="1"/>
      <dgm:spPr>
        <a:xfrm>
          <a:off x="1437270" y="5169"/>
          <a:ext cx="211558" cy="211558"/>
        </a:xfrm>
      </dgm:spPr>
      <dgm:t>
        <a:bodyPr/>
        <a:lstStyle/>
        <a:p>
          <a:pPr marR="0" algn="ctr" rtl="0"/>
          <a:r>
            <a:rPr lang="en-US" sz="1800" b="1" i="0" u="none" strike="noStrike" baseline="0" dirty="0" smtClean="0">
              <a:latin typeface="Times New Roman" panose="02020603050405020304" pitchFamily="18" charset="0"/>
              <a:ea typeface="+mn-ea"/>
              <a:cs typeface="Times New Roman" panose="02020603050405020304" pitchFamily="18" charset="0"/>
            </a:rPr>
            <a:t>cinema</a:t>
          </a:r>
          <a:endParaRPr lang="ru-RU" sz="1800" dirty="0" smtClean="0">
            <a:latin typeface="Times New Roman" panose="02020603050405020304" pitchFamily="18" charset="0"/>
            <a:ea typeface="+mn-ea"/>
            <a:cs typeface="Times New Roman" panose="02020603050405020304" pitchFamily="18" charset="0"/>
          </a:endParaRPr>
        </a:p>
      </dgm:t>
    </dgm:pt>
    <dgm:pt modelId="{3FD23BAA-D438-454B-A33A-761F3143D46B}" type="parTrans" cxnId="{2B2EBE07-0D73-4254-AAC5-A3DC3E880043}">
      <dgm:prSet/>
      <dgm:spPr>
        <a:xfrm rot="16200000">
          <a:off x="1382835" y="370773"/>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EE933E57-4085-4BA8-95D2-7781637D7F87}" type="sibTrans" cxnId="{2B2EBE07-0D73-4254-AAC5-A3DC3E880043}">
      <dgm:prSet/>
      <dgm:spPr/>
      <dgm:t>
        <a:bodyPr/>
        <a:lstStyle/>
        <a:p>
          <a:pPr algn="ctr"/>
          <a:endParaRPr lang="ru-RU"/>
        </a:p>
      </dgm:t>
    </dgm:pt>
    <dgm:pt modelId="{8CD60D75-3993-416A-9A91-44301300A4CA}">
      <dgm:prSet custT="1"/>
      <dgm:spPr>
        <a:xfrm>
          <a:off x="1703264" y="76442"/>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TV</a:t>
          </a:r>
          <a:endParaRPr lang="ru-RU" sz="1800" dirty="0" smtClean="0">
            <a:latin typeface="Times New Roman" panose="02020603050405020304" pitchFamily="18" charset="0"/>
            <a:ea typeface="+mn-ea"/>
            <a:cs typeface="Times New Roman" panose="02020603050405020304" pitchFamily="18" charset="0"/>
          </a:endParaRPr>
        </a:p>
      </dgm:t>
    </dgm:pt>
    <dgm:pt modelId="{789630BC-8B76-4CA1-9B0F-7F8D305D8420}" type="parTrans" cxnId="{F29259ED-C0F0-4F8D-A381-12EE7CB8BACE}">
      <dgm:prSet/>
      <dgm:spPr>
        <a:xfrm rot="18000000">
          <a:off x="1515832" y="406410"/>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7A62EBCB-A325-473D-B9D7-653BD647110A}" type="sibTrans" cxnId="{F29259ED-C0F0-4F8D-A381-12EE7CB8BACE}">
      <dgm:prSet/>
      <dgm:spPr/>
      <dgm:t>
        <a:bodyPr/>
        <a:lstStyle/>
        <a:p>
          <a:pPr algn="ctr"/>
          <a:endParaRPr lang="ru-RU"/>
        </a:p>
      </dgm:t>
    </dgm:pt>
    <dgm:pt modelId="{5AD746A1-1734-46D2-A3F7-CF36A9175773}">
      <dgm:prSet custT="1"/>
      <dgm:spPr>
        <a:xfrm>
          <a:off x="1897986" y="271164"/>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actor/actress</a:t>
          </a:r>
          <a:endParaRPr lang="ru-RU" sz="1800" dirty="0" smtClean="0">
            <a:latin typeface="Times New Roman" panose="02020603050405020304" pitchFamily="18" charset="0"/>
            <a:ea typeface="+mn-ea"/>
            <a:cs typeface="Times New Roman" panose="02020603050405020304" pitchFamily="18" charset="0"/>
          </a:endParaRPr>
        </a:p>
      </dgm:t>
    </dgm:pt>
    <dgm:pt modelId="{E89A144F-E821-41E5-BAF3-2323A7EFB0F2}" type="parTrans" cxnId="{C00A12EF-6A71-44A1-897B-CEFBBF9CBD82}">
      <dgm:prSet/>
      <dgm:spPr>
        <a:xfrm rot="19800000">
          <a:off x="1613192" y="503770"/>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5AA26603-F810-41FE-BBD7-1C66B0A8F180}" type="sibTrans" cxnId="{C00A12EF-6A71-44A1-897B-CEFBBF9CBD82}">
      <dgm:prSet/>
      <dgm:spPr/>
      <dgm:t>
        <a:bodyPr/>
        <a:lstStyle/>
        <a:p>
          <a:pPr algn="ctr"/>
          <a:endParaRPr lang="ru-RU"/>
        </a:p>
      </dgm:t>
    </dgm:pt>
    <dgm:pt modelId="{89C5EED4-BE61-42CF-A115-62066A9E3B35}">
      <dgm:prSet custT="1"/>
      <dgm:spPr>
        <a:xfrm>
          <a:off x="1969259" y="537158"/>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adventures, actions...</a:t>
          </a:r>
          <a:endParaRPr lang="ru-RU" sz="1800" dirty="0" smtClean="0">
            <a:latin typeface="Times New Roman" panose="02020603050405020304" pitchFamily="18" charset="0"/>
            <a:ea typeface="+mn-ea"/>
            <a:cs typeface="Times New Roman" panose="02020603050405020304" pitchFamily="18" charset="0"/>
          </a:endParaRPr>
        </a:p>
      </dgm:t>
    </dgm:pt>
    <dgm:pt modelId="{67C8FA54-38A9-40D8-ABFD-55A05491FD31}" type="parTrans" cxnId="{E9860125-95EF-4B5D-B0E0-33DE9D525BAB}">
      <dgm:prSet/>
      <dgm:spPr>
        <a:xfrm>
          <a:off x="1648829" y="636767"/>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E0E140EC-51F0-41E1-83B6-DF2B2F6CA63C}" type="sibTrans" cxnId="{E9860125-95EF-4B5D-B0E0-33DE9D525BAB}">
      <dgm:prSet/>
      <dgm:spPr/>
      <dgm:t>
        <a:bodyPr/>
        <a:lstStyle/>
        <a:p>
          <a:pPr algn="ctr"/>
          <a:endParaRPr lang="ru-RU"/>
        </a:p>
      </dgm:t>
    </dgm:pt>
    <dgm:pt modelId="{9A7E22F1-CE48-40BC-A7E1-AFE421383508}">
      <dgm:prSet custT="1"/>
      <dgm:spPr>
        <a:xfrm>
          <a:off x="1897986" y="803152"/>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a box office</a:t>
          </a:r>
          <a:endParaRPr lang="ru-RU" sz="1800" dirty="0" smtClean="0">
            <a:latin typeface="Times New Roman" panose="02020603050405020304" pitchFamily="18" charset="0"/>
            <a:ea typeface="+mn-ea"/>
            <a:cs typeface="Times New Roman" panose="02020603050405020304" pitchFamily="18" charset="0"/>
          </a:endParaRPr>
        </a:p>
      </dgm:t>
    </dgm:pt>
    <dgm:pt modelId="{8DA2868B-0B1E-4F54-86C8-DB2C4DE3F870}" type="parTrans" cxnId="{9391335F-1602-41BF-8E2D-315DC1B68E13}">
      <dgm:prSet/>
      <dgm:spPr>
        <a:xfrm rot="1800000">
          <a:off x="1613192" y="769764"/>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893BF607-5D8E-4C9B-8009-E79C7528C4B7}" type="sibTrans" cxnId="{9391335F-1602-41BF-8E2D-315DC1B68E13}">
      <dgm:prSet/>
      <dgm:spPr/>
      <dgm:t>
        <a:bodyPr/>
        <a:lstStyle/>
        <a:p>
          <a:pPr algn="ctr"/>
          <a:endParaRPr lang="ru-RU"/>
        </a:p>
      </dgm:t>
    </dgm:pt>
    <dgm:pt modelId="{A42B64D8-9DC2-4213-955B-9A5DCB1B6F8F}">
      <dgm:prSet custT="1"/>
      <dgm:spPr>
        <a:xfrm>
          <a:off x="1703264" y="997873"/>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a hall</a:t>
          </a:r>
          <a:endParaRPr lang="ru-RU" sz="1800" dirty="0" smtClean="0">
            <a:latin typeface="Times New Roman" panose="02020603050405020304" pitchFamily="18" charset="0"/>
            <a:ea typeface="+mn-ea"/>
            <a:cs typeface="Times New Roman" panose="02020603050405020304" pitchFamily="18" charset="0"/>
          </a:endParaRPr>
        </a:p>
      </dgm:t>
    </dgm:pt>
    <dgm:pt modelId="{2B4B9115-C83D-45D5-BD35-4BEED0DC6558}" type="parTrans" cxnId="{80470C90-125D-429C-8122-0778AF7D247E}">
      <dgm:prSet/>
      <dgm:spPr>
        <a:xfrm rot="3600000">
          <a:off x="1515832" y="867125"/>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7070DB05-40F5-440F-A735-0D68ED8C29EF}" type="sibTrans" cxnId="{80470C90-125D-429C-8122-0778AF7D247E}">
      <dgm:prSet/>
      <dgm:spPr/>
      <dgm:t>
        <a:bodyPr/>
        <a:lstStyle/>
        <a:p>
          <a:pPr algn="ctr"/>
          <a:endParaRPr lang="ru-RU"/>
        </a:p>
      </dgm:t>
    </dgm:pt>
    <dgm:pt modelId="{EBC78F8B-95D7-44A6-B643-BA175B9A3AAE}">
      <dgm:prSet custT="1"/>
      <dgm:spPr>
        <a:xfrm>
          <a:off x="1437270" y="1069146"/>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a billboard</a:t>
          </a:r>
          <a:endParaRPr lang="ru-RU" sz="1800" dirty="0" smtClean="0">
            <a:latin typeface="Times New Roman" panose="02020603050405020304" pitchFamily="18" charset="0"/>
            <a:ea typeface="+mn-ea"/>
            <a:cs typeface="Times New Roman" panose="02020603050405020304" pitchFamily="18" charset="0"/>
          </a:endParaRPr>
        </a:p>
      </dgm:t>
    </dgm:pt>
    <dgm:pt modelId="{8BEE6807-B21E-4C87-B6FC-E8926FDB7453}" type="parTrans" cxnId="{5C3A1431-B4D0-46DE-A763-6C68632C8BE2}">
      <dgm:prSet/>
      <dgm:spPr>
        <a:xfrm rot="5400000">
          <a:off x="1382835" y="902762"/>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A5EFD43D-50C7-4DC8-B8BB-7140D17737E2}" type="sibTrans" cxnId="{5C3A1431-B4D0-46DE-A763-6C68632C8BE2}">
      <dgm:prSet/>
      <dgm:spPr/>
      <dgm:t>
        <a:bodyPr/>
        <a:lstStyle/>
        <a:p>
          <a:pPr algn="ctr"/>
          <a:endParaRPr lang="ru-RU"/>
        </a:p>
      </dgm:t>
    </dgm:pt>
    <dgm:pt modelId="{926FAC5B-754A-4047-B5F9-7736EDE31679}">
      <dgm:prSet custT="1"/>
      <dgm:spPr>
        <a:xfrm>
          <a:off x="1171276" y="997873"/>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a refreshment stand / popcorn...</a:t>
          </a:r>
          <a:endParaRPr lang="ru-RU" sz="1800" dirty="0" smtClean="0">
            <a:latin typeface="Times New Roman" panose="02020603050405020304" pitchFamily="18" charset="0"/>
            <a:ea typeface="+mn-ea"/>
            <a:cs typeface="Times New Roman" panose="02020603050405020304" pitchFamily="18" charset="0"/>
          </a:endParaRPr>
        </a:p>
      </dgm:t>
    </dgm:pt>
    <dgm:pt modelId="{D683DFCC-19EB-45A6-B3E5-3E24C8379B29}" type="parTrans" cxnId="{3B86C8F3-490A-4B7C-8DBD-4696D65FFF4A}">
      <dgm:prSet/>
      <dgm:spPr>
        <a:xfrm rot="7200000">
          <a:off x="1249837" y="867125"/>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F954D1C2-BCD8-4ACC-A28F-E2F3249BD6A1}" type="sibTrans" cxnId="{3B86C8F3-490A-4B7C-8DBD-4696D65FFF4A}">
      <dgm:prSet/>
      <dgm:spPr/>
      <dgm:t>
        <a:bodyPr/>
        <a:lstStyle/>
        <a:p>
          <a:pPr algn="ctr"/>
          <a:endParaRPr lang="ru-RU"/>
        </a:p>
      </dgm:t>
    </dgm:pt>
    <dgm:pt modelId="{2831051A-A43F-488D-BEE1-C5BB29CFDC11}">
      <dgm:prSet custT="1"/>
      <dgm:spPr>
        <a:xfrm>
          <a:off x="976555" y="803152"/>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tickets</a:t>
          </a:r>
          <a:endParaRPr lang="ru-RU" sz="1800" dirty="0" smtClean="0">
            <a:latin typeface="Times New Roman" panose="02020603050405020304" pitchFamily="18" charset="0"/>
            <a:ea typeface="+mn-ea"/>
            <a:cs typeface="Times New Roman" panose="02020603050405020304" pitchFamily="18" charset="0"/>
          </a:endParaRPr>
        </a:p>
      </dgm:t>
    </dgm:pt>
    <dgm:pt modelId="{369C5D01-E55F-4BB5-82A5-63B8575560E2}" type="parTrans" cxnId="{556BEDC1-DF6F-49F2-95FA-39849925DA9F}">
      <dgm:prSet/>
      <dgm:spPr>
        <a:xfrm rot="9000000">
          <a:off x="1152477" y="769764"/>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393EAE15-8012-4684-AFE3-DE1C6318ABA6}" type="sibTrans" cxnId="{556BEDC1-DF6F-49F2-95FA-39849925DA9F}">
      <dgm:prSet/>
      <dgm:spPr/>
      <dgm:t>
        <a:bodyPr/>
        <a:lstStyle/>
        <a:p>
          <a:pPr algn="ctr"/>
          <a:endParaRPr lang="ru-RU"/>
        </a:p>
      </dgm:t>
    </dgm:pt>
    <dgm:pt modelId="{9F4A2293-B937-48DB-962A-4C2BB89E23DD}">
      <dgm:prSet custT="1"/>
      <dgm:spPr>
        <a:xfrm>
          <a:off x="905282" y="537158"/>
          <a:ext cx="211558" cy="211558"/>
        </a:xfrm>
      </dgm:spPr>
      <dgm:t>
        <a:bodyPr/>
        <a:lstStyle/>
        <a:p>
          <a:pPr marR="0" algn="ctr" rtl="0"/>
          <a:r>
            <a:rPr lang="en-US" sz="1800" dirty="0" err="1" smtClean="0">
              <a:latin typeface="Times New Roman" panose="02020603050405020304" pitchFamily="18" charset="0"/>
              <a:ea typeface="+mn-ea"/>
              <a:cs typeface="Times New Roman" panose="02020603050405020304" pitchFamily="18" charset="0"/>
            </a:rPr>
            <a:t>scrreens</a:t>
          </a:r>
          <a:r>
            <a:rPr lang="en-US" sz="1800" dirty="0" smtClean="0">
              <a:latin typeface="Times New Roman" panose="02020603050405020304" pitchFamily="18" charset="0"/>
              <a:ea typeface="+mn-ea"/>
              <a:cs typeface="Times New Roman" panose="02020603050405020304" pitchFamily="18" charset="0"/>
            </a:rPr>
            <a:t>, seats...</a:t>
          </a:r>
          <a:endParaRPr lang="ru-RU" sz="1800" dirty="0" smtClean="0">
            <a:latin typeface="Times New Roman" panose="02020603050405020304" pitchFamily="18" charset="0"/>
            <a:ea typeface="+mn-ea"/>
            <a:cs typeface="Times New Roman" panose="02020603050405020304" pitchFamily="18" charset="0"/>
          </a:endParaRPr>
        </a:p>
      </dgm:t>
    </dgm:pt>
    <dgm:pt modelId="{A3B4D6A9-3E24-4615-B67E-CDA9080DF83B}" type="parTrans" cxnId="{1606A69B-B9C9-4E41-8A0E-B21C6BD957F2}">
      <dgm:prSet/>
      <dgm:spPr>
        <a:xfrm rot="10800000">
          <a:off x="1116840" y="636767"/>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7DE71EBB-DA66-4DDE-9744-29A8AE5061DD}" type="sibTrans" cxnId="{1606A69B-B9C9-4E41-8A0E-B21C6BD957F2}">
      <dgm:prSet/>
      <dgm:spPr/>
      <dgm:t>
        <a:bodyPr/>
        <a:lstStyle/>
        <a:p>
          <a:pPr algn="ctr"/>
          <a:endParaRPr lang="ru-RU"/>
        </a:p>
      </dgm:t>
    </dgm:pt>
    <dgm:pt modelId="{EA034CE7-F88F-40B0-AE40-1F0B16222CF4}">
      <dgm:prSet custT="1"/>
      <dgm:spPr>
        <a:xfrm>
          <a:off x="976555" y="271164"/>
          <a:ext cx="211558" cy="211558"/>
        </a:xfrm>
      </dgm:spPr>
      <dgm:t>
        <a:bodyPr/>
        <a:lstStyle/>
        <a:p>
          <a:pPr marR="0" algn="ctr" rtl="0"/>
          <a:r>
            <a:rPr lang="en-US" sz="1800" dirty="0" err="1" smtClean="0">
              <a:latin typeface="Times New Roman" panose="02020603050405020304" pitchFamily="18" charset="0"/>
              <a:ea typeface="+mn-ea"/>
              <a:cs typeface="Times New Roman" panose="02020603050405020304" pitchFamily="18" charset="0"/>
            </a:rPr>
            <a:t>viwers</a:t>
          </a:r>
          <a:endParaRPr lang="ru-RU" sz="1800" dirty="0" smtClean="0">
            <a:latin typeface="Times New Roman" panose="02020603050405020304" pitchFamily="18" charset="0"/>
            <a:ea typeface="+mn-ea"/>
            <a:cs typeface="Times New Roman" panose="02020603050405020304" pitchFamily="18" charset="0"/>
          </a:endParaRPr>
        </a:p>
      </dgm:t>
    </dgm:pt>
    <dgm:pt modelId="{79E70DCA-D921-4EDF-85D6-061015F29A0F}" type="parTrans" cxnId="{24ED723F-0B4B-4AAA-92C7-E01A3325FDBE}">
      <dgm:prSet/>
      <dgm:spPr>
        <a:xfrm rot="12600000">
          <a:off x="1152477" y="503770"/>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F78A38EC-CFAD-459E-926E-5045E620AD39}" type="sibTrans" cxnId="{24ED723F-0B4B-4AAA-92C7-E01A3325FDBE}">
      <dgm:prSet/>
      <dgm:spPr/>
      <dgm:t>
        <a:bodyPr/>
        <a:lstStyle/>
        <a:p>
          <a:pPr algn="ctr"/>
          <a:endParaRPr lang="ru-RU"/>
        </a:p>
      </dgm:t>
    </dgm:pt>
    <dgm:pt modelId="{898ACA3F-C708-4560-9626-268B7804C219}">
      <dgm:prSet custT="1"/>
      <dgm:spPr>
        <a:xfrm>
          <a:off x="1171276" y="76442"/>
          <a:ext cx="211558" cy="211558"/>
        </a:xfrm>
      </dgm:spPr>
      <dgm:t>
        <a:bodyPr/>
        <a:lstStyle/>
        <a:p>
          <a:pPr marR="0" algn="ctr" rtl="0"/>
          <a:r>
            <a:rPr lang="en-US" sz="1800" dirty="0" smtClean="0">
              <a:latin typeface="Times New Roman" panose="02020603050405020304" pitchFamily="18" charset="0"/>
              <a:ea typeface="+mn-ea"/>
              <a:cs typeface="Times New Roman" panose="02020603050405020304" pitchFamily="18" charset="0"/>
            </a:rPr>
            <a:t>special effects</a:t>
          </a:r>
          <a:endParaRPr lang="ru-RU" sz="1800" dirty="0" smtClean="0">
            <a:latin typeface="Times New Roman" panose="02020603050405020304" pitchFamily="18" charset="0"/>
            <a:ea typeface="+mn-ea"/>
            <a:cs typeface="Times New Roman" panose="02020603050405020304" pitchFamily="18" charset="0"/>
          </a:endParaRPr>
        </a:p>
      </dgm:t>
    </dgm:pt>
    <dgm:pt modelId="{AA500D2C-2A2E-4782-BA17-378B9577D973}" type="parTrans" cxnId="{23E581EA-27B6-4EE7-84FE-8DB30B1892A6}">
      <dgm:prSet/>
      <dgm:spPr>
        <a:xfrm rot="14400000">
          <a:off x="1249837" y="406410"/>
          <a:ext cx="320429" cy="12339"/>
        </a:xfrm>
      </dgm:spPr>
      <dgm:t>
        <a:bodyPr/>
        <a:lstStyle/>
        <a:p>
          <a:pPr algn="ctr"/>
          <a:endParaRPr lang="ru-RU">
            <a:solidFill>
              <a:sysClr val="windowText" lastClr="000000">
                <a:hueOff val="0"/>
                <a:satOff val="0"/>
                <a:lumOff val="0"/>
                <a:alphaOff val="0"/>
              </a:sysClr>
            </a:solidFill>
            <a:latin typeface="Calibri"/>
            <a:ea typeface="+mn-ea"/>
            <a:cs typeface="+mn-cs"/>
          </a:endParaRPr>
        </a:p>
      </dgm:t>
    </dgm:pt>
    <dgm:pt modelId="{E9955368-E95F-4625-A8DB-8A2A850779B7}" type="sibTrans" cxnId="{23E581EA-27B6-4EE7-84FE-8DB30B1892A6}">
      <dgm:prSet/>
      <dgm:spPr/>
      <dgm:t>
        <a:bodyPr/>
        <a:lstStyle/>
        <a:p>
          <a:pPr algn="ctr"/>
          <a:endParaRPr lang="ru-RU"/>
        </a:p>
      </dgm:t>
    </dgm:pt>
    <dgm:pt modelId="{4C3A3440-A950-4781-8CE5-583DDB6C481A}" type="pres">
      <dgm:prSet presAssocID="{BFC9E1E7-0FE8-4B3D-A161-5FC309C1B677}" presName="cycle" presStyleCnt="0">
        <dgm:presLayoutVars>
          <dgm:chMax val="1"/>
          <dgm:dir/>
          <dgm:animLvl val="ctr"/>
          <dgm:resizeHandles val="exact"/>
        </dgm:presLayoutVars>
      </dgm:prSet>
      <dgm:spPr/>
    </dgm:pt>
    <dgm:pt modelId="{7798C503-661D-4ABB-A05E-A1EC3300927F}" type="pres">
      <dgm:prSet presAssocID="{E6421474-AD05-41BD-9C2A-BAF229289AFE}" presName="centerShape" presStyleLbl="node0" presStyleIdx="0" presStyleCnt="1" custScaleX="225759" custScaleY="146410"/>
      <dgm:spPr>
        <a:prstGeom prst="ellipse">
          <a:avLst/>
        </a:prstGeom>
      </dgm:spPr>
      <dgm:t>
        <a:bodyPr/>
        <a:lstStyle/>
        <a:p>
          <a:endParaRPr lang="ru-RU"/>
        </a:p>
      </dgm:t>
    </dgm:pt>
    <dgm:pt modelId="{2E5CAA06-5F3A-4EF9-B288-A5507DF66BCF}" type="pres">
      <dgm:prSet presAssocID="{3FD23BAA-D438-454B-A33A-761F3143D46B}" presName="Name9" presStyleLbl="parChTrans1D2" presStyleIdx="0" presStyleCnt="12"/>
      <dgm:spPr>
        <a:custGeom>
          <a:avLst/>
          <a:gdLst/>
          <a:ahLst/>
          <a:cxnLst/>
          <a:rect l="0" t="0" r="0" b="0"/>
          <a:pathLst>
            <a:path>
              <a:moveTo>
                <a:pt x="0" y="14501"/>
              </a:moveTo>
              <a:lnTo>
                <a:pt x="307662" y="14501"/>
              </a:lnTo>
            </a:path>
          </a:pathLst>
        </a:custGeom>
      </dgm:spPr>
      <dgm:t>
        <a:bodyPr/>
        <a:lstStyle/>
        <a:p>
          <a:endParaRPr lang="ru-RU"/>
        </a:p>
      </dgm:t>
    </dgm:pt>
    <dgm:pt modelId="{F4DD64B4-BD76-4840-B2D3-75EF13727641}" type="pres">
      <dgm:prSet presAssocID="{3FD23BAA-D438-454B-A33A-761F3143D46B}" presName="connTx" presStyleLbl="parChTrans1D2" presStyleIdx="0" presStyleCnt="12"/>
      <dgm:spPr/>
      <dgm:t>
        <a:bodyPr/>
        <a:lstStyle/>
        <a:p>
          <a:endParaRPr lang="ru-RU"/>
        </a:p>
      </dgm:t>
    </dgm:pt>
    <dgm:pt modelId="{0785670D-3161-4044-A468-A8F642111F65}" type="pres">
      <dgm:prSet presAssocID="{9AF6C602-2498-4429-ACF3-147370230646}" presName="node" presStyleLbl="node1" presStyleIdx="0" presStyleCnt="12" custScaleX="146410" custScaleY="146410">
        <dgm:presLayoutVars>
          <dgm:bulletEnabled val="1"/>
        </dgm:presLayoutVars>
      </dgm:prSet>
      <dgm:spPr>
        <a:prstGeom prst="ellipse">
          <a:avLst/>
        </a:prstGeom>
      </dgm:spPr>
      <dgm:t>
        <a:bodyPr/>
        <a:lstStyle/>
        <a:p>
          <a:endParaRPr lang="ru-RU"/>
        </a:p>
      </dgm:t>
    </dgm:pt>
    <dgm:pt modelId="{96F053BC-9C96-48A5-ABE3-9F2E1C22160C}" type="pres">
      <dgm:prSet presAssocID="{789630BC-8B76-4CA1-9B0F-7F8D305D8420}" presName="Name9" presStyleLbl="parChTrans1D2" presStyleIdx="1" presStyleCnt="12"/>
      <dgm:spPr/>
      <dgm:t>
        <a:bodyPr/>
        <a:lstStyle/>
        <a:p>
          <a:endParaRPr lang="ru-RU"/>
        </a:p>
      </dgm:t>
    </dgm:pt>
    <dgm:pt modelId="{298A5164-D169-4838-B777-19989406062C}" type="pres">
      <dgm:prSet presAssocID="{789630BC-8B76-4CA1-9B0F-7F8D305D8420}" presName="connTx" presStyleLbl="parChTrans1D2" presStyleIdx="1" presStyleCnt="12"/>
      <dgm:spPr/>
      <dgm:t>
        <a:bodyPr/>
        <a:lstStyle/>
        <a:p>
          <a:endParaRPr lang="ru-RU"/>
        </a:p>
      </dgm:t>
    </dgm:pt>
    <dgm:pt modelId="{75CE35C4-728A-4E04-847A-496CFF0AF2F7}" type="pres">
      <dgm:prSet presAssocID="{8CD60D75-3993-416A-9A91-44301300A4CA}" presName="node" presStyleLbl="node1" presStyleIdx="1" presStyleCnt="12" custScaleX="146410" custScaleY="146410">
        <dgm:presLayoutVars>
          <dgm:bulletEnabled val="1"/>
        </dgm:presLayoutVars>
      </dgm:prSet>
      <dgm:spPr>
        <a:prstGeom prst="ellipse">
          <a:avLst/>
        </a:prstGeom>
      </dgm:spPr>
      <dgm:t>
        <a:bodyPr/>
        <a:lstStyle/>
        <a:p>
          <a:endParaRPr lang="ru-RU"/>
        </a:p>
      </dgm:t>
    </dgm:pt>
    <dgm:pt modelId="{3F0A9C9D-533D-4BC3-A9F1-A42796A5FBCE}" type="pres">
      <dgm:prSet presAssocID="{E89A144F-E821-41E5-BAF3-2323A7EFB0F2}" presName="Name9" presStyleLbl="parChTrans1D2" presStyleIdx="2" presStyleCnt="12"/>
      <dgm:spPr/>
      <dgm:t>
        <a:bodyPr/>
        <a:lstStyle/>
        <a:p>
          <a:endParaRPr lang="ru-RU"/>
        </a:p>
      </dgm:t>
    </dgm:pt>
    <dgm:pt modelId="{D811373B-CF4A-4E35-93FF-7402B73C7293}" type="pres">
      <dgm:prSet presAssocID="{E89A144F-E821-41E5-BAF3-2323A7EFB0F2}" presName="connTx" presStyleLbl="parChTrans1D2" presStyleIdx="2" presStyleCnt="12"/>
      <dgm:spPr/>
      <dgm:t>
        <a:bodyPr/>
        <a:lstStyle/>
        <a:p>
          <a:endParaRPr lang="ru-RU"/>
        </a:p>
      </dgm:t>
    </dgm:pt>
    <dgm:pt modelId="{076B6234-0B81-4442-8C2F-16E1430DF9F6}" type="pres">
      <dgm:prSet presAssocID="{5AD746A1-1734-46D2-A3F7-CF36A9175773}" presName="node" presStyleLbl="node1" presStyleIdx="2" presStyleCnt="12" custScaleX="146410" custScaleY="146410">
        <dgm:presLayoutVars>
          <dgm:bulletEnabled val="1"/>
        </dgm:presLayoutVars>
      </dgm:prSet>
      <dgm:spPr/>
      <dgm:t>
        <a:bodyPr/>
        <a:lstStyle/>
        <a:p>
          <a:endParaRPr lang="ru-RU"/>
        </a:p>
      </dgm:t>
    </dgm:pt>
    <dgm:pt modelId="{7BE609FF-C220-4F79-8C84-C687DAD24198}" type="pres">
      <dgm:prSet presAssocID="{67C8FA54-38A9-40D8-ABFD-55A05491FD31}" presName="Name9" presStyleLbl="parChTrans1D2" presStyleIdx="3" presStyleCnt="12"/>
      <dgm:spPr/>
      <dgm:t>
        <a:bodyPr/>
        <a:lstStyle/>
        <a:p>
          <a:endParaRPr lang="ru-RU"/>
        </a:p>
      </dgm:t>
    </dgm:pt>
    <dgm:pt modelId="{B1C761AD-C9B7-444B-9510-B7C9AD5DBD1C}" type="pres">
      <dgm:prSet presAssocID="{67C8FA54-38A9-40D8-ABFD-55A05491FD31}" presName="connTx" presStyleLbl="parChTrans1D2" presStyleIdx="3" presStyleCnt="12"/>
      <dgm:spPr/>
      <dgm:t>
        <a:bodyPr/>
        <a:lstStyle/>
        <a:p>
          <a:endParaRPr lang="ru-RU"/>
        </a:p>
      </dgm:t>
    </dgm:pt>
    <dgm:pt modelId="{C2FD4D84-2E9E-43F8-8751-1F5DB307426D}" type="pres">
      <dgm:prSet presAssocID="{89C5EED4-BE61-42CF-A115-62066A9E3B35}" presName="node" presStyleLbl="node1" presStyleIdx="3" presStyleCnt="12" custScaleX="146410" custScaleY="146410">
        <dgm:presLayoutVars>
          <dgm:bulletEnabled val="1"/>
        </dgm:presLayoutVars>
      </dgm:prSet>
      <dgm:spPr/>
      <dgm:t>
        <a:bodyPr/>
        <a:lstStyle/>
        <a:p>
          <a:endParaRPr lang="ru-RU"/>
        </a:p>
      </dgm:t>
    </dgm:pt>
    <dgm:pt modelId="{ADF9F05D-7E08-4D4A-9B90-180C81AB36A2}" type="pres">
      <dgm:prSet presAssocID="{8DA2868B-0B1E-4F54-86C8-DB2C4DE3F870}" presName="Name9" presStyleLbl="parChTrans1D2" presStyleIdx="4" presStyleCnt="12"/>
      <dgm:spPr/>
      <dgm:t>
        <a:bodyPr/>
        <a:lstStyle/>
        <a:p>
          <a:endParaRPr lang="ru-RU"/>
        </a:p>
      </dgm:t>
    </dgm:pt>
    <dgm:pt modelId="{ACAB75E7-79B5-48BB-B327-FFB06C65BA9C}" type="pres">
      <dgm:prSet presAssocID="{8DA2868B-0B1E-4F54-86C8-DB2C4DE3F870}" presName="connTx" presStyleLbl="parChTrans1D2" presStyleIdx="4" presStyleCnt="12"/>
      <dgm:spPr/>
      <dgm:t>
        <a:bodyPr/>
        <a:lstStyle/>
        <a:p>
          <a:endParaRPr lang="ru-RU"/>
        </a:p>
      </dgm:t>
    </dgm:pt>
    <dgm:pt modelId="{DA6CE2EB-FA02-40D0-B71D-4C4AB203FCC4}" type="pres">
      <dgm:prSet presAssocID="{9A7E22F1-CE48-40BC-A7E1-AFE421383508}" presName="node" presStyleLbl="node1" presStyleIdx="4" presStyleCnt="12" custScaleX="146410" custScaleY="146410">
        <dgm:presLayoutVars>
          <dgm:bulletEnabled val="1"/>
        </dgm:presLayoutVars>
      </dgm:prSet>
      <dgm:spPr/>
      <dgm:t>
        <a:bodyPr/>
        <a:lstStyle/>
        <a:p>
          <a:endParaRPr lang="ru-RU"/>
        </a:p>
      </dgm:t>
    </dgm:pt>
    <dgm:pt modelId="{155D05E5-EBAB-4928-BDB6-3CD709220807}" type="pres">
      <dgm:prSet presAssocID="{2B4B9115-C83D-45D5-BD35-4BEED0DC6558}" presName="Name9" presStyleLbl="parChTrans1D2" presStyleIdx="5" presStyleCnt="12"/>
      <dgm:spPr/>
      <dgm:t>
        <a:bodyPr/>
        <a:lstStyle/>
        <a:p>
          <a:endParaRPr lang="ru-RU"/>
        </a:p>
      </dgm:t>
    </dgm:pt>
    <dgm:pt modelId="{A69119EA-1A9D-411D-B162-92BA79321312}" type="pres">
      <dgm:prSet presAssocID="{2B4B9115-C83D-45D5-BD35-4BEED0DC6558}" presName="connTx" presStyleLbl="parChTrans1D2" presStyleIdx="5" presStyleCnt="12"/>
      <dgm:spPr/>
      <dgm:t>
        <a:bodyPr/>
        <a:lstStyle/>
        <a:p>
          <a:endParaRPr lang="ru-RU"/>
        </a:p>
      </dgm:t>
    </dgm:pt>
    <dgm:pt modelId="{1B798E31-3E6B-420F-A1DC-AA48C8020441}" type="pres">
      <dgm:prSet presAssocID="{A42B64D8-9DC2-4213-955B-9A5DCB1B6F8F}" presName="node" presStyleLbl="node1" presStyleIdx="5" presStyleCnt="12" custScaleX="146410" custScaleY="146410">
        <dgm:presLayoutVars>
          <dgm:bulletEnabled val="1"/>
        </dgm:presLayoutVars>
      </dgm:prSet>
      <dgm:spPr/>
      <dgm:t>
        <a:bodyPr/>
        <a:lstStyle/>
        <a:p>
          <a:endParaRPr lang="ru-RU"/>
        </a:p>
      </dgm:t>
    </dgm:pt>
    <dgm:pt modelId="{7B0F6959-F693-4AD3-8AF2-82157B9AFAF8}" type="pres">
      <dgm:prSet presAssocID="{8BEE6807-B21E-4C87-B6FC-E8926FDB7453}" presName="Name9" presStyleLbl="parChTrans1D2" presStyleIdx="6" presStyleCnt="12"/>
      <dgm:spPr/>
      <dgm:t>
        <a:bodyPr/>
        <a:lstStyle/>
        <a:p>
          <a:endParaRPr lang="ru-RU"/>
        </a:p>
      </dgm:t>
    </dgm:pt>
    <dgm:pt modelId="{A3B3BE39-DC10-464D-81FB-44464AB6C717}" type="pres">
      <dgm:prSet presAssocID="{8BEE6807-B21E-4C87-B6FC-E8926FDB7453}" presName="connTx" presStyleLbl="parChTrans1D2" presStyleIdx="6" presStyleCnt="12"/>
      <dgm:spPr/>
      <dgm:t>
        <a:bodyPr/>
        <a:lstStyle/>
        <a:p>
          <a:endParaRPr lang="ru-RU"/>
        </a:p>
      </dgm:t>
    </dgm:pt>
    <dgm:pt modelId="{24EEA08D-447E-4D65-927F-54295ADA7743}" type="pres">
      <dgm:prSet presAssocID="{EBC78F8B-95D7-44A6-B643-BA175B9A3AAE}" presName="node" presStyleLbl="node1" presStyleIdx="6" presStyleCnt="12" custScaleX="146410" custScaleY="146410">
        <dgm:presLayoutVars>
          <dgm:bulletEnabled val="1"/>
        </dgm:presLayoutVars>
      </dgm:prSet>
      <dgm:spPr/>
      <dgm:t>
        <a:bodyPr/>
        <a:lstStyle/>
        <a:p>
          <a:endParaRPr lang="ru-RU"/>
        </a:p>
      </dgm:t>
    </dgm:pt>
    <dgm:pt modelId="{FA3954D3-F790-41E0-B72D-5BBAF1B29598}" type="pres">
      <dgm:prSet presAssocID="{D683DFCC-19EB-45A6-B3E5-3E24C8379B29}" presName="Name9" presStyleLbl="parChTrans1D2" presStyleIdx="7" presStyleCnt="12"/>
      <dgm:spPr>
        <a:custGeom>
          <a:avLst/>
          <a:gdLst/>
          <a:ahLst/>
          <a:cxnLst/>
          <a:rect l="0" t="0" r="0" b="0"/>
          <a:pathLst>
            <a:path>
              <a:moveTo>
                <a:pt x="0" y="6169"/>
              </a:moveTo>
              <a:lnTo>
                <a:pt x="320429" y="6169"/>
              </a:lnTo>
            </a:path>
          </a:pathLst>
        </a:custGeom>
      </dgm:spPr>
      <dgm:t>
        <a:bodyPr/>
        <a:lstStyle/>
        <a:p>
          <a:endParaRPr lang="ru-RU"/>
        </a:p>
      </dgm:t>
    </dgm:pt>
    <dgm:pt modelId="{B1515555-40FA-4CF6-94F4-DE04651213AB}" type="pres">
      <dgm:prSet presAssocID="{D683DFCC-19EB-45A6-B3E5-3E24C8379B29}" presName="connTx" presStyleLbl="parChTrans1D2" presStyleIdx="7" presStyleCnt="12"/>
      <dgm:spPr/>
      <dgm:t>
        <a:bodyPr/>
        <a:lstStyle/>
        <a:p>
          <a:endParaRPr lang="ru-RU"/>
        </a:p>
      </dgm:t>
    </dgm:pt>
    <dgm:pt modelId="{E846BCC0-A4DA-4229-99E0-8B7B315264C9}" type="pres">
      <dgm:prSet presAssocID="{926FAC5B-754A-4047-B5F9-7736EDE31679}" presName="node" presStyleLbl="node1" presStyleIdx="7" presStyleCnt="12" custScaleX="146410" custScaleY="146410">
        <dgm:presLayoutVars>
          <dgm:bulletEnabled val="1"/>
        </dgm:presLayoutVars>
      </dgm:prSet>
      <dgm:spPr>
        <a:prstGeom prst="ellipse">
          <a:avLst/>
        </a:prstGeom>
      </dgm:spPr>
      <dgm:t>
        <a:bodyPr/>
        <a:lstStyle/>
        <a:p>
          <a:endParaRPr lang="ru-RU"/>
        </a:p>
      </dgm:t>
    </dgm:pt>
    <dgm:pt modelId="{CC2266E8-2311-4828-86CE-AA606C812BC6}" type="pres">
      <dgm:prSet presAssocID="{369C5D01-E55F-4BB5-82A5-63B8575560E2}" presName="Name9" presStyleLbl="parChTrans1D2" presStyleIdx="8" presStyleCnt="12"/>
      <dgm:spPr>
        <a:custGeom>
          <a:avLst/>
          <a:gdLst/>
          <a:ahLst/>
          <a:cxnLst/>
          <a:rect l="0" t="0" r="0" b="0"/>
          <a:pathLst>
            <a:path>
              <a:moveTo>
                <a:pt x="0" y="6169"/>
              </a:moveTo>
              <a:lnTo>
                <a:pt x="320429" y="6169"/>
              </a:lnTo>
            </a:path>
          </a:pathLst>
        </a:custGeom>
      </dgm:spPr>
      <dgm:t>
        <a:bodyPr/>
        <a:lstStyle/>
        <a:p>
          <a:endParaRPr lang="ru-RU"/>
        </a:p>
      </dgm:t>
    </dgm:pt>
    <dgm:pt modelId="{083FFA5F-2E91-4D11-8D75-E9A709BADF53}" type="pres">
      <dgm:prSet presAssocID="{369C5D01-E55F-4BB5-82A5-63B8575560E2}" presName="connTx" presStyleLbl="parChTrans1D2" presStyleIdx="8" presStyleCnt="12"/>
      <dgm:spPr/>
      <dgm:t>
        <a:bodyPr/>
        <a:lstStyle/>
        <a:p>
          <a:endParaRPr lang="ru-RU"/>
        </a:p>
      </dgm:t>
    </dgm:pt>
    <dgm:pt modelId="{9BF05872-DEA1-43FB-8E67-716A5620D9E6}" type="pres">
      <dgm:prSet presAssocID="{2831051A-A43F-488D-BEE1-C5BB29CFDC11}" presName="node" presStyleLbl="node1" presStyleIdx="8" presStyleCnt="12" custScaleX="146410" custScaleY="146410">
        <dgm:presLayoutVars>
          <dgm:bulletEnabled val="1"/>
        </dgm:presLayoutVars>
      </dgm:prSet>
      <dgm:spPr>
        <a:prstGeom prst="ellipse">
          <a:avLst/>
        </a:prstGeom>
      </dgm:spPr>
      <dgm:t>
        <a:bodyPr/>
        <a:lstStyle/>
        <a:p>
          <a:endParaRPr lang="ru-RU"/>
        </a:p>
      </dgm:t>
    </dgm:pt>
    <dgm:pt modelId="{BCFD0042-D1ED-43A4-A807-2F25B81418EF}" type="pres">
      <dgm:prSet presAssocID="{A3B4D6A9-3E24-4615-B67E-CDA9080DF83B}" presName="Name9" presStyleLbl="parChTrans1D2" presStyleIdx="9" presStyleCnt="12"/>
      <dgm:spPr>
        <a:custGeom>
          <a:avLst/>
          <a:gdLst/>
          <a:ahLst/>
          <a:cxnLst/>
          <a:rect l="0" t="0" r="0" b="0"/>
          <a:pathLst>
            <a:path>
              <a:moveTo>
                <a:pt x="0" y="6169"/>
              </a:moveTo>
              <a:lnTo>
                <a:pt x="320429" y="6169"/>
              </a:lnTo>
            </a:path>
          </a:pathLst>
        </a:custGeom>
      </dgm:spPr>
      <dgm:t>
        <a:bodyPr/>
        <a:lstStyle/>
        <a:p>
          <a:endParaRPr lang="ru-RU"/>
        </a:p>
      </dgm:t>
    </dgm:pt>
    <dgm:pt modelId="{E95FE1DA-F9EC-49C3-9CEA-27CFB1A4B3D4}" type="pres">
      <dgm:prSet presAssocID="{A3B4D6A9-3E24-4615-B67E-CDA9080DF83B}" presName="connTx" presStyleLbl="parChTrans1D2" presStyleIdx="9" presStyleCnt="12"/>
      <dgm:spPr/>
      <dgm:t>
        <a:bodyPr/>
        <a:lstStyle/>
        <a:p>
          <a:endParaRPr lang="ru-RU"/>
        </a:p>
      </dgm:t>
    </dgm:pt>
    <dgm:pt modelId="{27369DE3-E844-4049-94FF-605CF356A13D}" type="pres">
      <dgm:prSet presAssocID="{9F4A2293-B937-48DB-962A-4C2BB89E23DD}" presName="node" presStyleLbl="node1" presStyleIdx="9" presStyleCnt="12" custScaleX="146410" custScaleY="146410">
        <dgm:presLayoutVars>
          <dgm:bulletEnabled val="1"/>
        </dgm:presLayoutVars>
      </dgm:prSet>
      <dgm:spPr>
        <a:prstGeom prst="ellipse">
          <a:avLst/>
        </a:prstGeom>
      </dgm:spPr>
      <dgm:t>
        <a:bodyPr/>
        <a:lstStyle/>
        <a:p>
          <a:endParaRPr lang="ru-RU"/>
        </a:p>
      </dgm:t>
    </dgm:pt>
    <dgm:pt modelId="{E0C8E578-0C67-4ACF-96BB-058CC54A1F8B}" type="pres">
      <dgm:prSet presAssocID="{79E70DCA-D921-4EDF-85D6-061015F29A0F}" presName="Name9" presStyleLbl="parChTrans1D2" presStyleIdx="10" presStyleCnt="12"/>
      <dgm:spPr>
        <a:custGeom>
          <a:avLst/>
          <a:gdLst/>
          <a:ahLst/>
          <a:cxnLst/>
          <a:rect l="0" t="0" r="0" b="0"/>
          <a:pathLst>
            <a:path>
              <a:moveTo>
                <a:pt x="0" y="6169"/>
              </a:moveTo>
              <a:lnTo>
                <a:pt x="320429" y="6169"/>
              </a:lnTo>
            </a:path>
          </a:pathLst>
        </a:custGeom>
      </dgm:spPr>
      <dgm:t>
        <a:bodyPr/>
        <a:lstStyle/>
        <a:p>
          <a:endParaRPr lang="ru-RU"/>
        </a:p>
      </dgm:t>
    </dgm:pt>
    <dgm:pt modelId="{99B7B21A-B265-4DA9-8B5A-9D755DBB9428}" type="pres">
      <dgm:prSet presAssocID="{79E70DCA-D921-4EDF-85D6-061015F29A0F}" presName="connTx" presStyleLbl="parChTrans1D2" presStyleIdx="10" presStyleCnt="12"/>
      <dgm:spPr/>
      <dgm:t>
        <a:bodyPr/>
        <a:lstStyle/>
        <a:p>
          <a:endParaRPr lang="ru-RU"/>
        </a:p>
      </dgm:t>
    </dgm:pt>
    <dgm:pt modelId="{A4A8E921-0B4C-4D8F-A476-41EAB0CAA213}" type="pres">
      <dgm:prSet presAssocID="{EA034CE7-F88F-40B0-AE40-1F0B16222CF4}" presName="node" presStyleLbl="node1" presStyleIdx="10" presStyleCnt="12" custScaleX="146410" custScaleY="146410">
        <dgm:presLayoutVars>
          <dgm:bulletEnabled val="1"/>
        </dgm:presLayoutVars>
      </dgm:prSet>
      <dgm:spPr>
        <a:prstGeom prst="ellipse">
          <a:avLst/>
        </a:prstGeom>
      </dgm:spPr>
      <dgm:t>
        <a:bodyPr/>
        <a:lstStyle/>
        <a:p>
          <a:endParaRPr lang="ru-RU"/>
        </a:p>
      </dgm:t>
    </dgm:pt>
    <dgm:pt modelId="{D7537AEE-2DB2-4BF8-A761-71BEB8123E73}" type="pres">
      <dgm:prSet presAssocID="{AA500D2C-2A2E-4782-BA17-378B9577D973}" presName="Name9" presStyleLbl="parChTrans1D2" presStyleIdx="11" presStyleCnt="12"/>
      <dgm:spPr>
        <a:custGeom>
          <a:avLst/>
          <a:gdLst/>
          <a:ahLst/>
          <a:cxnLst/>
          <a:rect l="0" t="0" r="0" b="0"/>
          <a:pathLst>
            <a:path>
              <a:moveTo>
                <a:pt x="0" y="6169"/>
              </a:moveTo>
              <a:lnTo>
                <a:pt x="320429" y="6169"/>
              </a:lnTo>
            </a:path>
          </a:pathLst>
        </a:custGeom>
      </dgm:spPr>
      <dgm:t>
        <a:bodyPr/>
        <a:lstStyle/>
        <a:p>
          <a:endParaRPr lang="ru-RU"/>
        </a:p>
      </dgm:t>
    </dgm:pt>
    <dgm:pt modelId="{E85D30BB-1298-40A1-A5B8-49197E8A4503}" type="pres">
      <dgm:prSet presAssocID="{AA500D2C-2A2E-4782-BA17-378B9577D973}" presName="connTx" presStyleLbl="parChTrans1D2" presStyleIdx="11" presStyleCnt="12"/>
      <dgm:spPr/>
      <dgm:t>
        <a:bodyPr/>
        <a:lstStyle/>
        <a:p>
          <a:endParaRPr lang="ru-RU"/>
        </a:p>
      </dgm:t>
    </dgm:pt>
    <dgm:pt modelId="{993981E3-102B-4BA1-97CB-CF1A4EF441ED}" type="pres">
      <dgm:prSet presAssocID="{898ACA3F-C708-4560-9626-268B7804C219}" presName="node" presStyleLbl="node1" presStyleIdx="11" presStyleCnt="12" custScaleX="146410" custScaleY="146410">
        <dgm:presLayoutVars>
          <dgm:bulletEnabled val="1"/>
        </dgm:presLayoutVars>
      </dgm:prSet>
      <dgm:spPr>
        <a:prstGeom prst="ellipse">
          <a:avLst/>
        </a:prstGeom>
      </dgm:spPr>
      <dgm:t>
        <a:bodyPr/>
        <a:lstStyle/>
        <a:p>
          <a:endParaRPr lang="ru-RU"/>
        </a:p>
      </dgm:t>
    </dgm:pt>
  </dgm:ptLst>
  <dgm:cxnLst>
    <dgm:cxn modelId="{720B3F74-FF77-4315-9E1B-FB64F77729EB}" type="presOf" srcId="{BFC9E1E7-0FE8-4B3D-A161-5FC309C1B677}" destId="{4C3A3440-A950-4781-8CE5-583DDB6C481A}" srcOrd="0" destOrd="0" presId="urn:microsoft.com/office/officeart/2005/8/layout/radial1"/>
    <dgm:cxn modelId="{D0DB757D-40DE-4B63-9DF3-8885374FD08A}" type="presOf" srcId="{E6421474-AD05-41BD-9C2A-BAF229289AFE}" destId="{7798C503-661D-4ABB-A05E-A1EC3300927F}" srcOrd="0" destOrd="0" presId="urn:microsoft.com/office/officeart/2005/8/layout/radial1"/>
    <dgm:cxn modelId="{56B05B9D-861F-417B-9C01-EA46109BEDA0}" type="presOf" srcId="{67C8FA54-38A9-40D8-ABFD-55A05491FD31}" destId="{B1C761AD-C9B7-444B-9510-B7C9AD5DBD1C}" srcOrd="1" destOrd="0" presId="urn:microsoft.com/office/officeart/2005/8/layout/radial1"/>
    <dgm:cxn modelId="{A8F87CC1-A6E8-4F11-BAB7-7CF652835707}" type="presOf" srcId="{EBC78F8B-95D7-44A6-B643-BA175B9A3AAE}" destId="{24EEA08D-447E-4D65-927F-54295ADA7743}" srcOrd="0" destOrd="0" presId="urn:microsoft.com/office/officeart/2005/8/layout/radial1"/>
    <dgm:cxn modelId="{A6B25139-650A-45D4-8E52-EA20563DB992}" type="presOf" srcId="{EA034CE7-F88F-40B0-AE40-1F0B16222CF4}" destId="{A4A8E921-0B4C-4D8F-A476-41EAB0CAA213}" srcOrd="0" destOrd="0" presId="urn:microsoft.com/office/officeart/2005/8/layout/radial1"/>
    <dgm:cxn modelId="{68FF95CE-3013-4358-AC21-BBCF27C273AB}" type="presOf" srcId="{789630BC-8B76-4CA1-9B0F-7F8D305D8420}" destId="{298A5164-D169-4838-B777-19989406062C}" srcOrd="1" destOrd="0" presId="urn:microsoft.com/office/officeart/2005/8/layout/radial1"/>
    <dgm:cxn modelId="{C00A12EF-6A71-44A1-897B-CEFBBF9CBD82}" srcId="{E6421474-AD05-41BD-9C2A-BAF229289AFE}" destId="{5AD746A1-1734-46D2-A3F7-CF36A9175773}" srcOrd="2" destOrd="0" parTransId="{E89A144F-E821-41E5-BAF3-2323A7EFB0F2}" sibTransId="{5AA26603-F810-41FE-BBD7-1C66B0A8F180}"/>
    <dgm:cxn modelId="{3B86C8F3-490A-4B7C-8DBD-4696D65FFF4A}" srcId="{E6421474-AD05-41BD-9C2A-BAF229289AFE}" destId="{926FAC5B-754A-4047-B5F9-7736EDE31679}" srcOrd="7" destOrd="0" parTransId="{D683DFCC-19EB-45A6-B3E5-3E24C8379B29}" sibTransId="{F954D1C2-BCD8-4ACC-A28F-E2F3249BD6A1}"/>
    <dgm:cxn modelId="{F8393FBB-B4A8-4C5A-87D1-8FF77CEACDFC}" type="presOf" srcId="{369C5D01-E55F-4BB5-82A5-63B8575560E2}" destId="{CC2266E8-2311-4828-86CE-AA606C812BC6}" srcOrd="0" destOrd="0" presId="urn:microsoft.com/office/officeart/2005/8/layout/radial1"/>
    <dgm:cxn modelId="{5ABDE384-B1A9-4212-AD46-943BA794E584}" type="presOf" srcId="{3FD23BAA-D438-454B-A33A-761F3143D46B}" destId="{F4DD64B4-BD76-4840-B2D3-75EF13727641}" srcOrd="1" destOrd="0" presId="urn:microsoft.com/office/officeart/2005/8/layout/radial1"/>
    <dgm:cxn modelId="{80470C90-125D-429C-8122-0778AF7D247E}" srcId="{E6421474-AD05-41BD-9C2A-BAF229289AFE}" destId="{A42B64D8-9DC2-4213-955B-9A5DCB1B6F8F}" srcOrd="5" destOrd="0" parTransId="{2B4B9115-C83D-45D5-BD35-4BEED0DC6558}" sibTransId="{7070DB05-40F5-440F-A735-0D68ED8C29EF}"/>
    <dgm:cxn modelId="{B89B1B45-9DA0-4A00-BF52-301F76BBFA53}" type="presOf" srcId="{AA500D2C-2A2E-4782-BA17-378B9577D973}" destId="{E85D30BB-1298-40A1-A5B8-49197E8A4503}" srcOrd="1" destOrd="0" presId="urn:microsoft.com/office/officeart/2005/8/layout/radial1"/>
    <dgm:cxn modelId="{53FB13BA-B99F-4DB9-92D0-BFD1041CC7FF}" type="presOf" srcId="{2831051A-A43F-488D-BEE1-C5BB29CFDC11}" destId="{9BF05872-DEA1-43FB-8E67-716A5620D9E6}" srcOrd="0" destOrd="0" presId="urn:microsoft.com/office/officeart/2005/8/layout/radial1"/>
    <dgm:cxn modelId="{24ED723F-0B4B-4AAA-92C7-E01A3325FDBE}" srcId="{E6421474-AD05-41BD-9C2A-BAF229289AFE}" destId="{EA034CE7-F88F-40B0-AE40-1F0B16222CF4}" srcOrd="10" destOrd="0" parTransId="{79E70DCA-D921-4EDF-85D6-061015F29A0F}" sibTransId="{F78A38EC-CFAD-459E-926E-5045E620AD39}"/>
    <dgm:cxn modelId="{5C3A1431-B4D0-46DE-A763-6C68632C8BE2}" srcId="{E6421474-AD05-41BD-9C2A-BAF229289AFE}" destId="{EBC78F8B-95D7-44A6-B643-BA175B9A3AAE}" srcOrd="6" destOrd="0" parTransId="{8BEE6807-B21E-4C87-B6FC-E8926FDB7453}" sibTransId="{A5EFD43D-50C7-4DC8-B8BB-7140D17737E2}"/>
    <dgm:cxn modelId="{14909AB6-9FC6-466F-ADB1-4F8FC0DAAF17}" type="presOf" srcId="{8DA2868B-0B1E-4F54-86C8-DB2C4DE3F870}" destId="{ADF9F05D-7E08-4D4A-9B90-180C81AB36A2}" srcOrd="0" destOrd="0" presId="urn:microsoft.com/office/officeart/2005/8/layout/radial1"/>
    <dgm:cxn modelId="{771BAE6D-9573-4CDD-8E83-6FFB0CBB61F2}" type="presOf" srcId="{9A7E22F1-CE48-40BC-A7E1-AFE421383508}" destId="{DA6CE2EB-FA02-40D0-B71D-4C4AB203FCC4}" srcOrd="0" destOrd="0" presId="urn:microsoft.com/office/officeart/2005/8/layout/radial1"/>
    <dgm:cxn modelId="{3589721C-EF18-4997-8BC9-2D6F22B28C9B}" type="presOf" srcId="{5AD746A1-1734-46D2-A3F7-CF36A9175773}" destId="{076B6234-0B81-4442-8C2F-16E1430DF9F6}" srcOrd="0" destOrd="0" presId="urn:microsoft.com/office/officeart/2005/8/layout/radial1"/>
    <dgm:cxn modelId="{B8B9D731-4ECA-4388-BD72-F411586AD6D8}" type="presOf" srcId="{8DA2868B-0B1E-4F54-86C8-DB2C4DE3F870}" destId="{ACAB75E7-79B5-48BB-B327-FFB06C65BA9C}" srcOrd="1" destOrd="0" presId="urn:microsoft.com/office/officeart/2005/8/layout/radial1"/>
    <dgm:cxn modelId="{ED4D0393-30C4-430A-ADB0-FFE8E573F755}" type="presOf" srcId="{369C5D01-E55F-4BB5-82A5-63B8575560E2}" destId="{083FFA5F-2E91-4D11-8D75-E9A709BADF53}" srcOrd="1" destOrd="0" presId="urn:microsoft.com/office/officeart/2005/8/layout/radial1"/>
    <dgm:cxn modelId="{BB953160-ADC1-48F2-9C6B-F1B4DA3E60FA}" type="presOf" srcId="{D683DFCC-19EB-45A6-B3E5-3E24C8379B29}" destId="{B1515555-40FA-4CF6-94F4-DE04651213AB}" srcOrd="1" destOrd="0" presId="urn:microsoft.com/office/officeart/2005/8/layout/radial1"/>
    <dgm:cxn modelId="{03A7F271-6D61-4FEE-AD0C-BF6DE039C959}" type="presOf" srcId="{9AF6C602-2498-4429-ACF3-147370230646}" destId="{0785670D-3161-4044-A468-A8F642111F65}" srcOrd="0" destOrd="0" presId="urn:microsoft.com/office/officeart/2005/8/layout/radial1"/>
    <dgm:cxn modelId="{A49501EE-416B-4227-9342-43D897D45C9A}" srcId="{BFC9E1E7-0FE8-4B3D-A161-5FC309C1B677}" destId="{E6421474-AD05-41BD-9C2A-BAF229289AFE}" srcOrd="0" destOrd="0" parTransId="{3EAB9F90-82A0-4A97-99F3-8656277EF045}" sibTransId="{174BB678-D869-4E52-B483-B78D5DBDA905}"/>
    <dgm:cxn modelId="{23E581EA-27B6-4EE7-84FE-8DB30B1892A6}" srcId="{E6421474-AD05-41BD-9C2A-BAF229289AFE}" destId="{898ACA3F-C708-4560-9626-268B7804C219}" srcOrd="11" destOrd="0" parTransId="{AA500D2C-2A2E-4782-BA17-378B9577D973}" sibTransId="{E9955368-E95F-4625-A8DB-8A2A850779B7}"/>
    <dgm:cxn modelId="{A4FD8E29-94A0-44A9-B575-F8EB4FD9E383}" type="presOf" srcId="{E89A144F-E821-41E5-BAF3-2323A7EFB0F2}" destId="{D811373B-CF4A-4E35-93FF-7402B73C7293}" srcOrd="1" destOrd="0" presId="urn:microsoft.com/office/officeart/2005/8/layout/radial1"/>
    <dgm:cxn modelId="{2C7EFF0C-9DA2-486D-A84D-69603C23D214}" type="presOf" srcId="{8BEE6807-B21E-4C87-B6FC-E8926FDB7453}" destId="{A3B3BE39-DC10-464D-81FB-44464AB6C717}" srcOrd="1" destOrd="0" presId="urn:microsoft.com/office/officeart/2005/8/layout/radial1"/>
    <dgm:cxn modelId="{C08908CB-E2C6-4AF7-B6F4-77C7D7259F9D}" type="presOf" srcId="{AA500D2C-2A2E-4782-BA17-378B9577D973}" destId="{D7537AEE-2DB2-4BF8-A761-71BEB8123E73}" srcOrd="0" destOrd="0" presId="urn:microsoft.com/office/officeart/2005/8/layout/radial1"/>
    <dgm:cxn modelId="{1606A69B-B9C9-4E41-8A0E-B21C6BD957F2}" srcId="{E6421474-AD05-41BD-9C2A-BAF229289AFE}" destId="{9F4A2293-B937-48DB-962A-4C2BB89E23DD}" srcOrd="9" destOrd="0" parTransId="{A3B4D6A9-3E24-4615-B67E-CDA9080DF83B}" sibTransId="{7DE71EBB-DA66-4DDE-9744-29A8AE5061DD}"/>
    <dgm:cxn modelId="{0E1B1ED1-9346-4759-AC96-B84E339D7F28}" type="presOf" srcId="{E89A144F-E821-41E5-BAF3-2323A7EFB0F2}" destId="{3F0A9C9D-533D-4BC3-A9F1-A42796A5FBCE}" srcOrd="0" destOrd="0" presId="urn:microsoft.com/office/officeart/2005/8/layout/radial1"/>
    <dgm:cxn modelId="{F29259ED-C0F0-4F8D-A381-12EE7CB8BACE}" srcId="{E6421474-AD05-41BD-9C2A-BAF229289AFE}" destId="{8CD60D75-3993-416A-9A91-44301300A4CA}" srcOrd="1" destOrd="0" parTransId="{789630BC-8B76-4CA1-9B0F-7F8D305D8420}" sibTransId="{7A62EBCB-A325-473D-B9D7-653BD647110A}"/>
    <dgm:cxn modelId="{B41AB6A6-6A64-44D9-854C-C70FC50AA776}" type="presOf" srcId="{2B4B9115-C83D-45D5-BD35-4BEED0DC6558}" destId="{155D05E5-EBAB-4928-BDB6-3CD709220807}" srcOrd="0" destOrd="0" presId="urn:microsoft.com/office/officeart/2005/8/layout/radial1"/>
    <dgm:cxn modelId="{E9860125-95EF-4B5D-B0E0-33DE9D525BAB}" srcId="{E6421474-AD05-41BD-9C2A-BAF229289AFE}" destId="{89C5EED4-BE61-42CF-A115-62066A9E3B35}" srcOrd="3" destOrd="0" parTransId="{67C8FA54-38A9-40D8-ABFD-55A05491FD31}" sibTransId="{E0E140EC-51F0-41E1-83B6-DF2B2F6CA63C}"/>
    <dgm:cxn modelId="{2B2EBE07-0D73-4254-AAC5-A3DC3E880043}" srcId="{E6421474-AD05-41BD-9C2A-BAF229289AFE}" destId="{9AF6C602-2498-4429-ACF3-147370230646}" srcOrd="0" destOrd="0" parTransId="{3FD23BAA-D438-454B-A33A-761F3143D46B}" sibTransId="{EE933E57-4085-4BA8-95D2-7781637D7F87}"/>
    <dgm:cxn modelId="{F22C74F2-5613-4F20-9665-C0D05B6DF93B}" type="presOf" srcId="{3FD23BAA-D438-454B-A33A-761F3143D46B}" destId="{2E5CAA06-5F3A-4EF9-B288-A5507DF66BCF}" srcOrd="0" destOrd="0" presId="urn:microsoft.com/office/officeart/2005/8/layout/radial1"/>
    <dgm:cxn modelId="{5A37A587-D803-4B9E-8FA6-6C47A6BCB9C4}" type="presOf" srcId="{8BEE6807-B21E-4C87-B6FC-E8926FDB7453}" destId="{7B0F6959-F693-4AD3-8AF2-82157B9AFAF8}" srcOrd="0" destOrd="0" presId="urn:microsoft.com/office/officeart/2005/8/layout/radial1"/>
    <dgm:cxn modelId="{556BEDC1-DF6F-49F2-95FA-39849925DA9F}" srcId="{E6421474-AD05-41BD-9C2A-BAF229289AFE}" destId="{2831051A-A43F-488D-BEE1-C5BB29CFDC11}" srcOrd="8" destOrd="0" parTransId="{369C5D01-E55F-4BB5-82A5-63B8575560E2}" sibTransId="{393EAE15-8012-4684-AFE3-DE1C6318ABA6}"/>
    <dgm:cxn modelId="{34172E12-007D-4EE3-BDB5-29FCCE91C224}" type="presOf" srcId="{67C8FA54-38A9-40D8-ABFD-55A05491FD31}" destId="{7BE609FF-C220-4F79-8C84-C687DAD24198}" srcOrd="0" destOrd="0" presId="urn:microsoft.com/office/officeart/2005/8/layout/radial1"/>
    <dgm:cxn modelId="{6049D806-BD2A-48D9-BB40-B3FB5B5316AC}" type="presOf" srcId="{A42B64D8-9DC2-4213-955B-9A5DCB1B6F8F}" destId="{1B798E31-3E6B-420F-A1DC-AA48C8020441}" srcOrd="0" destOrd="0" presId="urn:microsoft.com/office/officeart/2005/8/layout/radial1"/>
    <dgm:cxn modelId="{CD381A08-6C0F-4EA5-B07B-F0FF94A75B21}" type="presOf" srcId="{D683DFCC-19EB-45A6-B3E5-3E24C8379B29}" destId="{FA3954D3-F790-41E0-B72D-5BBAF1B29598}" srcOrd="0" destOrd="0" presId="urn:microsoft.com/office/officeart/2005/8/layout/radial1"/>
    <dgm:cxn modelId="{9391335F-1602-41BF-8E2D-315DC1B68E13}" srcId="{E6421474-AD05-41BD-9C2A-BAF229289AFE}" destId="{9A7E22F1-CE48-40BC-A7E1-AFE421383508}" srcOrd="4" destOrd="0" parTransId="{8DA2868B-0B1E-4F54-86C8-DB2C4DE3F870}" sibTransId="{893BF607-5D8E-4C9B-8009-E79C7528C4B7}"/>
    <dgm:cxn modelId="{F617F7A7-871F-4AF7-AFF3-7D5EA51A0C20}" type="presOf" srcId="{8CD60D75-3993-416A-9A91-44301300A4CA}" destId="{75CE35C4-728A-4E04-847A-496CFF0AF2F7}" srcOrd="0" destOrd="0" presId="urn:microsoft.com/office/officeart/2005/8/layout/radial1"/>
    <dgm:cxn modelId="{2901BD26-71E3-464E-87BA-BB9D1207DADC}" type="presOf" srcId="{2B4B9115-C83D-45D5-BD35-4BEED0DC6558}" destId="{A69119EA-1A9D-411D-B162-92BA79321312}" srcOrd="1" destOrd="0" presId="urn:microsoft.com/office/officeart/2005/8/layout/radial1"/>
    <dgm:cxn modelId="{D5B806A3-1893-4869-B54E-7FC5686AECC9}" type="presOf" srcId="{89C5EED4-BE61-42CF-A115-62066A9E3B35}" destId="{C2FD4D84-2E9E-43F8-8751-1F5DB307426D}" srcOrd="0" destOrd="0" presId="urn:microsoft.com/office/officeart/2005/8/layout/radial1"/>
    <dgm:cxn modelId="{0B69F1BC-5834-4911-A040-3F7E72D1BA96}" type="presOf" srcId="{79E70DCA-D921-4EDF-85D6-061015F29A0F}" destId="{E0C8E578-0C67-4ACF-96BB-058CC54A1F8B}" srcOrd="0" destOrd="0" presId="urn:microsoft.com/office/officeart/2005/8/layout/radial1"/>
    <dgm:cxn modelId="{9D5A78A2-7F6D-4B6A-9959-89490EC72DCC}" type="presOf" srcId="{79E70DCA-D921-4EDF-85D6-061015F29A0F}" destId="{99B7B21A-B265-4DA9-8B5A-9D755DBB9428}" srcOrd="1" destOrd="0" presId="urn:microsoft.com/office/officeart/2005/8/layout/radial1"/>
    <dgm:cxn modelId="{DE54FB1E-99E7-4175-9A4F-466B402DBF93}" type="presOf" srcId="{A3B4D6A9-3E24-4615-B67E-CDA9080DF83B}" destId="{BCFD0042-D1ED-43A4-A807-2F25B81418EF}" srcOrd="0" destOrd="0" presId="urn:microsoft.com/office/officeart/2005/8/layout/radial1"/>
    <dgm:cxn modelId="{5283DC13-89B6-482E-A561-8DBBCEAAEA22}" type="presOf" srcId="{926FAC5B-754A-4047-B5F9-7736EDE31679}" destId="{E846BCC0-A4DA-4229-99E0-8B7B315264C9}" srcOrd="0" destOrd="0" presId="urn:microsoft.com/office/officeart/2005/8/layout/radial1"/>
    <dgm:cxn modelId="{F21CEA68-1604-4358-BAEB-5D4413DDAE71}" type="presOf" srcId="{9F4A2293-B937-48DB-962A-4C2BB89E23DD}" destId="{27369DE3-E844-4049-94FF-605CF356A13D}" srcOrd="0" destOrd="0" presId="urn:microsoft.com/office/officeart/2005/8/layout/radial1"/>
    <dgm:cxn modelId="{FDC10B55-247E-487D-AEEC-D37D65561E84}" type="presOf" srcId="{A3B4D6A9-3E24-4615-B67E-CDA9080DF83B}" destId="{E95FE1DA-F9EC-49C3-9CEA-27CFB1A4B3D4}" srcOrd="1" destOrd="0" presId="urn:microsoft.com/office/officeart/2005/8/layout/radial1"/>
    <dgm:cxn modelId="{5AD6C542-FCA3-4FDA-AB72-C15E23069806}" type="presOf" srcId="{898ACA3F-C708-4560-9626-268B7804C219}" destId="{993981E3-102B-4BA1-97CB-CF1A4EF441ED}" srcOrd="0" destOrd="0" presId="urn:microsoft.com/office/officeart/2005/8/layout/radial1"/>
    <dgm:cxn modelId="{EA38F8E8-B078-4FE3-B133-F1B4DF18C157}" type="presOf" srcId="{789630BC-8B76-4CA1-9B0F-7F8D305D8420}" destId="{96F053BC-9C96-48A5-ABE3-9F2E1C22160C}" srcOrd="0" destOrd="0" presId="urn:microsoft.com/office/officeart/2005/8/layout/radial1"/>
    <dgm:cxn modelId="{4E6BC40E-66DB-4F0F-893A-D8A559061B56}" type="presParOf" srcId="{4C3A3440-A950-4781-8CE5-583DDB6C481A}" destId="{7798C503-661D-4ABB-A05E-A1EC3300927F}" srcOrd="0" destOrd="0" presId="urn:microsoft.com/office/officeart/2005/8/layout/radial1"/>
    <dgm:cxn modelId="{7987FD31-DF88-4C15-8842-CCA7AEAFCFB8}" type="presParOf" srcId="{4C3A3440-A950-4781-8CE5-583DDB6C481A}" destId="{2E5CAA06-5F3A-4EF9-B288-A5507DF66BCF}" srcOrd="1" destOrd="0" presId="urn:microsoft.com/office/officeart/2005/8/layout/radial1"/>
    <dgm:cxn modelId="{F236A030-E785-44C7-9EE0-7A2CBB491601}" type="presParOf" srcId="{2E5CAA06-5F3A-4EF9-B288-A5507DF66BCF}" destId="{F4DD64B4-BD76-4840-B2D3-75EF13727641}" srcOrd="0" destOrd="0" presId="urn:microsoft.com/office/officeart/2005/8/layout/radial1"/>
    <dgm:cxn modelId="{373524AD-C28A-4867-868B-7F841B12CAC3}" type="presParOf" srcId="{4C3A3440-A950-4781-8CE5-583DDB6C481A}" destId="{0785670D-3161-4044-A468-A8F642111F65}" srcOrd="2" destOrd="0" presId="urn:microsoft.com/office/officeart/2005/8/layout/radial1"/>
    <dgm:cxn modelId="{2B4F6F64-9D0F-4C8E-B57E-A22630FED650}" type="presParOf" srcId="{4C3A3440-A950-4781-8CE5-583DDB6C481A}" destId="{96F053BC-9C96-48A5-ABE3-9F2E1C22160C}" srcOrd="3" destOrd="0" presId="urn:microsoft.com/office/officeart/2005/8/layout/radial1"/>
    <dgm:cxn modelId="{C988B4E4-F73E-45A3-9BCA-95FD35AC816C}" type="presParOf" srcId="{96F053BC-9C96-48A5-ABE3-9F2E1C22160C}" destId="{298A5164-D169-4838-B777-19989406062C}" srcOrd="0" destOrd="0" presId="urn:microsoft.com/office/officeart/2005/8/layout/radial1"/>
    <dgm:cxn modelId="{B9313B43-95B7-4DFD-8BAA-7CF0C38344EE}" type="presParOf" srcId="{4C3A3440-A950-4781-8CE5-583DDB6C481A}" destId="{75CE35C4-728A-4E04-847A-496CFF0AF2F7}" srcOrd="4" destOrd="0" presId="urn:microsoft.com/office/officeart/2005/8/layout/radial1"/>
    <dgm:cxn modelId="{0C2EABA8-75B1-46B5-8EB7-16E1E2EC7801}" type="presParOf" srcId="{4C3A3440-A950-4781-8CE5-583DDB6C481A}" destId="{3F0A9C9D-533D-4BC3-A9F1-A42796A5FBCE}" srcOrd="5" destOrd="0" presId="urn:microsoft.com/office/officeart/2005/8/layout/radial1"/>
    <dgm:cxn modelId="{44F6FD2F-4850-4D44-A301-D924EF35BDB6}" type="presParOf" srcId="{3F0A9C9D-533D-4BC3-A9F1-A42796A5FBCE}" destId="{D811373B-CF4A-4E35-93FF-7402B73C7293}" srcOrd="0" destOrd="0" presId="urn:microsoft.com/office/officeart/2005/8/layout/radial1"/>
    <dgm:cxn modelId="{20609019-4614-45D2-8EAD-0BD643FE9C77}" type="presParOf" srcId="{4C3A3440-A950-4781-8CE5-583DDB6C481A}" destId="{076B6234-0B81-4442-8C2F-16E1430DF9F6}" srcOrd="6" destOrd="0" presId="urn:microsoft.com/office/officeart/2005/8/layout/radial1"/>
    <dgm:cxn modelId="{4B7D5A20-D85E-4CF6-BB7E-39C880CC8558}" type="presParOf" srcId="{4C3A3440-A950-4781-8CE5-583DDB6C481A}" destId="{7BE609FF-C220-4F79-8C84-C687DAD24198}" srcOrd="7" destOrd="0" presId="urn:microsoft.com/office/officeart/2005/8/layout/radial1"/>
    <dgm:cxn modelId="{D5B5CC74-BFA4-45E1-B39E-20E03E1F23A3}" type="presParOf" srcId="{7BE609FF-C220-4F79-8C84-C687DAD24198}" destId="{B1C761AD-C9B7-444B-9510-B7C9AD5DBD1C}" srcOrd="0" destOrd="0" presId="urn:microsoft.com/office/officeart/2005/8/layout/radial1"/>
    <dgm:cxn modelId="{D5641B12-2207-46AB-AF40-88C31C2CDB09}" type="presParOf" srcId="{4C3A3440-A950-4781-8CE5-583DDB6C481A}" destId="{C2FD4D84-2E9E-43F8-8751-1F5DB307426D}" srcOrd="8" destOrd="0" presId="urn:microsoft.com/office/officeart/2005/8/layout/radial1"/>
    <dgm:cxn modelId="{78A2F226-BB01-455E-8EF7-591B4861B3BB}" type="presParOf" srcId="{4C3A3440-A950-4781-8CE5-583DDB6C481A}" destId="{ADF9F05D-7E08-4D4A-9B90-180C81AB36A2}" srcOrd="9" destOrd="0" presId="urn:microsoft.com/office/officeart/2005/8/layout/radial1"/>
    <dgm:cxn modelId="{EC1C558A-4EB7-413F-9C65-A1F0D4B6FB55}" type="presParOf" srcId="{ADF9F05D-7E08-4D4A-9B90-180C81AB36A2}" destId="{ACAB75E7-79B5-48BB-B327-FFB06C65BA9C}" srcOrd="0" destOrd="0" presId="urn:microsoft.com/office/officeart/2005/8/layout/radial1"/>
    <dgm:cxn modelId="{C00B1C6B-1BE1-46DA-8801-62B4B55FD344}" type="presParOf" srcId="{4C3A3440-A950-4781-8CE5-583DDB6C481A}" destId="{DA6CE2EB-FA02-40D0-B71D-4C4AB203FCC4}" srcOrd="10" destOrd="0" presId="urn:microsoft.com/office/officeart/2005/8/layout/radial1"/>
    <dgm:cxn modelId="{CFF80D9F-C2A5-4A2B-ADB7-2AD63AE76299}" type="presParOf" srcId="{4C3A3440-A950-4781-8CE5-583DDB6C481A}" destId="{155D05E5-EBAB-4928-BDB6-3CD709220807}" srcOrd="11" destOrd="0" presId="urn:microsoft.com/office/officeart/2005/8/layout/radial1"/>
    <dgm:cxn modelId="{329ABEB8-9D9F-4E95-9B9C-D737239D562F}" type="presParOf" srcId="{155D05E5-EBAB-4928-BDB6-3CD709220807}" destId="{A69119EA-1A9D-411D-B162-92BA79321312}" srcOrd="0" destOrd="0" presId="urn:microsoft.com/office/officeart/2005/8/layout/radial1"/>
    <dgm:cxn modelId="{40E4BBF0-C8D5-40D7-B417-D33878CA4DA6}" type="presParOf" srcId="{4C3A3440-A950-4781-8CE5-583DDB6C481A}" destId="{1B798E31-3E6B-420F-A1DC-AA48C8020441}" srcOrd="12" destOrd="0" presId="urn:microsoft.com/office/officeart/2005/8/layout/radial1"/>
    <dgm:cxn modelId="{1A6E68F8-AA02-4AE1-BF37-507167AF7982}" type="presParOf" srcId="{4C3A3440-A950-4781-8CE5-583DDB6C481A}" destId="{7B0F6959-F693-4AD3-8AF2-82157B9AFAF8}" srcOrd="13" destOrd="0" presId="urn:microsoft.com/office/officeart/2005/8/layout/radial1"/>
    <dgm:cxn modelId="{433E862D-4AD0-4EBB-856C-15CE38DCACBF}" type="presParOf" srcId="{7B0F6959-F693-4AD3-8AF2-82157B9AFAF8}" destId="{A3B3BE39-DC10-464D-81FB-44464AB6C717}" srcOrd="0" destOrd="0" presId="urn:microsoft.com/office/officeart/2005/8/layout/radial1"/>
    <dgm:cxn modelId="{BE4F1F51-66A3-428E-B77F-E331FCD4072F}" type="presParOf" srcId="{4C3A3440-A950-4781-8CE5-583DDB6C481A}" destId="{24EEA08D-447E-4D65-927F-54295ADA7743}" srcOrd="14" destOrd="0" presId="urn:microsoft.com/office/officeart/2005/8/layout/radial1"/>
    <dgm:cxn modelId="{842CA03D-3429-41BB-BBF4-100B5ED2B2AC}" type="presParOf" srcId="{4C3A3440-A950-4781-8CE5-583DDB6C481A}" destId="{FA3954D3-F790-41E0-B72D-5BBAF1B29598}" srcOrd="15" destOrd="0" presId="urn:microsoft.com/office/officeart/2005/8/layout/radial1"/>
    <dgm:cxn modelId="{C22A17DA-E4D9-4FDD-BBC0-B987767F9C76}" type="presParOf" srcId="{FA3954D3-F790-41E0-B72D-5BBAF1B29598}" destId="{B1515555-40FA-4CF6-94F4-DE04651213AB}" srcOrd="0" destOrd="0" presId="urn:microsoft.com/office/officeart/2005/8/layout/radial1"/>
    <dgm:cxn modelId="{2F981512-D2F8-4481-A2A6-8713E1A1FF77}" type="presParOf" srcId="{4C3A3440-A950-4781-8CE5-583DDB6C481A}" destId="{E846BCC0-A4DA-4229-99E0-8B7B315264C9}" srcOrd="16" destOrd="0" presId="urn:microsoft.com/office/officeart/2005/8/layout/radial1"/>
    <dgm:cxn modelId="{B0AB8815-A4DD-49FE-8530-7CE769ABAB16}" type="presParOf" srcId="{4C3A3440-A950-4781-8CE5-583DDB6C481A}" destId="{CC2266E8-2311-4828-86CE-AA606C812BC6}" srcOrd="17" destOrd="0" presId="urn:microsoft.com/office/officeart/2005/8/layout/radial1"/>
    <dgm:cxn modelId="{67DD24FB-4859-4203-ACC5-280FE8975B13}" type="presParOf" srcId="{CC2266E8-2311-4828-86CE-AA606C812BC6}" destId="{083FFA5F-2E91-4D11-8D75-E9A709BADF53}" srcOrd="0" destOrd="0" presId="urn:microsoft.com/office/officeart/2005/8/layout/radial1"/>
    <dgm:cxn modelId="{5461E666-C744-4A7F-BA02-5C9F334A3E6A}" type="presParOf" srcId="{4C3A3440-A950-4781-8CE5-583DDB6C481A}" destId="{9BF05872-DEA1-43FB-8E67-716A5620D9E6}" srcOrd="18" destOrd="0" presId="urn:microsoft.com/office/officeart/2005/8/layout/radial1"/>
    <dgm:cxn modelId="{4BFC0688-A12D-4C3D-B15F-977F5B9BEF13}" type="presParOf" srcId="{4C3A3440-A950-4781-8CE5-583DDB6C481A}" destId="{BCFD0042-D1ED-43A4-A807-2F25B81418EF}" srcOrd="19" destOrd="0" presId="urn:microsoft.com/office/officeart/2005/8/layout/radial1"/>
    <dgm:cxn modelId="{16A9C557-4A39-4554-BE94-4F90C353B4EF}" type="presParOf" srcId="{BCFD0042-D1ED-43A4-A807-2F25B81418EF}" destId="{E95FE1DA-F9EC-49C3-9CEA-27CFB1A4B3D4}" srcOrd="0" destOrd="0" presId="urn:microsoft.com/office/officeart/2005/8/layout/radial1"/>
    <dgm:cxn modelId="{504A56D8-2B96-4E3C-8639-5F7B16126FFA}" type="presParOf" srcId="{4C3A3440-A950-4781-8CE5-583DDB6C481A}" destId="{27369DE3-E844-4049-94FF-605CF356A13D}" srcOrd="20" destOrd="0" presId="urn:microsoft.com/office/officeart/2005/8/layout/radial1"/>
    <dgm:cxn modelId="{68E7ED4A-CA20-47C3-BC72-662C6DF1F6AD}" type="presParOf" srcId="{4C3A3440-A950-4781-8CE5-583DDB6C481A}" destId="{E0C8E578-0C67-4ACF-96BB-058CC54A1F8B}" srcOrd="21" destOrd="0" presId="urn:microsoft.com/office/officeart/2005/8/layout/radial1"/>
    <dgm:cxn modelId="{61044C41-6839-443A-BE6F-538ACFF20BD5}" type="presParOf" srcId="{E0C8E578-0C67-4ACF-96BB-058CC54A1F8B}" destId="{99B7B21A-B265-4DA9-8B5A-9D755DBB9428}" srcOrd="0" destOrd="0" presId="urn:microsoft.com/office/officeart/2005/8/layout/radial1"/>
    <dgm:cxn modelId="{BE8A7767-516A-4D78-9854-B4D220A682E4}" type="presParOf" srcId="{4C3A3440-A950-4781-8CE5-583DDB6C481A}" destId="{A4A8E921-0B4C-4D8F-A476-41EAB0CAA213}" srcOrd="22" destOrd="0" presId="urn:microsoft.com/office/officeart/2005/8/layout/radial1"/>
    <dgm:cxn modelId="{163CE14E-1073-446B-A693-3A48D8192776}" type="presParOf" srcId="{4C3A3440-A950-4781-8CE5-583DDB6C481A}" destId="{D7537AEE-2DB2-4BF8-A761-71BEB8123E73}" srcOrd="23" destOrd="0" presId="urn:microsoft.com/office/officeart/2005/8/layout/radial1"/>
    <dgm:cxn modelId="{E7D9F1FE-88F0-403C-82BC-395F6DEFBA5F}" type="presParOf" srcId="{D7537AEE-2DB2-4BF8-A761-71BEB8123E73}" destId="{E85D30BB-1298-40A1-A5B8-49197E8A4503}" srcOrd="0" destOrd="0" presId="urn:microsoft.com/office/officeart/2005/8/layout/radial1"/>
    <dgm:cxn modelId="{FD288577-238E-4A45-ACAA-E645CD225F07}" type="presParOf" srcId="{4C3A3440-A950-4781-8CE5-583DDB6C481A}" destId="{993981E3-102B-4BA1-97CB-CF1A4EF441ED}" srcOrd="24"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8C503-661D-4ABB-A05E-A1EC3300927F}">
      <dsp:nvSpPr>
        <dsp:cNvPr id="0" name=""/>
        <dsp:cNvSpPr/>
      </dsp:nvSpPr>
      <dsp:spPr>
        <a:xfrm>
          <a:off x="3306868" y="2586220"/>
          <a:ext cx="2530262" cy="1640934"/>
        </a:xfrm>
        <a:prstGeom prst="ellipse">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b="1" i="1" u="none" strike="noStrike" kern="1200" baseline="0" dirty="0" smtClean="0">
              <a:latin typeface="Times New Roman" panose="02020603050405020304" pitchFamily="18" charset="0"/>
              <a:ea typeface="+mn-ea"/>
              <a:cs typeface="Times New Roman" panose="02020603050405020304" pitchFamily="18" charset="0"/>
            </a:rPr>
            <a:t>FILM</a:t>
          </a:r>
          <a:endParaRPr lang="ru-RU" sz="1800" kern="1200" dirty="0" smtClean="0">
            <a:latin typeface="Times New Roman" panose="02020603050405020304" pitchFamily="18" charset="0"/>
            <a:ea typeface="+mn-ea"/>
            <a:cs typeface="Times New Roman" panose="02020603050405020304" pitchFamily="18" charset="0"/>
          </a:endParaRPr>
        </a:p>
      </dsp:txBody>
      <dsp:txXfrm>
        <a:off x="3677416" y="2826529"/>
        <a:ext cx="1789166" cy="1160316"/>
      </dsp:txXfrm>
    </dsp:sp>
    <dsp:sp modelId="{2E5CAA06-5F3A-4EF9-B288-A5507DF66BCF}">
      <dsp:nvSpPr>
        <dsp:cNvPr id="0" name=""/>
        <dsp:cNvSpPr/>
      </dsp:nvSpPr>
      <dsp:spPr>
        <a:xfrm rot="16200000">
          <a:off x="3983587" y="1986777"/>
          <a:ext cx="1176824" cy="22062"/>
        </a:xfrm>
        <a:custGeom>
          <a:avLst/>
          <a:gdLst/>
          <a:ahLst/>
          <a:cxnLst/>
          <a:rect l="0" t="0" r="0" b="0"/>
          <a:pathLst>
            <a:path>
              <a:moveTo>
                <a:pt x="0" y="14501"/>
              </a:moveTo>
              <a:lnTo>
                <a:pt x="307662" y="14501"/>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a:off x="4542579" y="1968388"/>
        <a:ext cx="58841" cy="58841"/>
      </dsp:txXfrm>
    </dsp:sp>
    <dsp:sp modelId="{0785670D-3161-4044-A468-A8F642111F65}">
      <dsp:nvSpPr>
        <dsp:cNvPr id="0" name=""/>
        <dsp:cNvSpPr/>
      </dsp:nvSpPr>
      <dsp:spPr>
        <a:xfrm>
          <a:off x="3751532" y="-231538"/>
          <a:ext cx="1640934" cy="1640934"/>
        </a:xfrm>
        <a:prstGeom prst="ellips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b="1" i="0" u="none" strike="noStrike" kern="1200" baseline="0" dirty="0" smtClean="0">
              <a:latin typeface="Times New Roman" panose="02020603050405020304" pitchFamily="18" charset="0"/>
              <a:ea typeface="+mn-ea"/>
              <a:cs typeface="Times New Roman" panose="02020603050405020304" pitchFamily="18" charset="0"/>
            </a:rPr>
            <a:t>cinema</a:t>
          </a:r>
          <a:endParaRPr lang="ru-RU" sz="1800" kern="1200" dirty="0" smtClean="0">
            <a:latin typeface="Times New Roman" panose="02020603050405020304" pitchFamily="18" charset="0"/>
            <a:ea typeface="+mn-ea"/>
            <a:cs typeface="Times New Roman" panose="02020603050405020304" pitchFamily="18" charset="0"/>
          </a:endParaRPr>
        </a:p>
      </dsp:txBody>
      <dsp:txXfrm>
        <a:off x="3991841" y="8771"/>
        <a:ext cx="1160316" cy="1160316"/>
      </dsp:txXfrm>
    </dsp:sp>
    <dsp:sp modelId="{96F053BC-9C96-48A5-ABE3-9F2E1C22160C}">
      <dsp:nvSpPr>
        <dsp:cNvPr id="0" name=""/>
        <dsp:cNvSpPr/>
      </dsp:nvSpPr>
      <dsp:spPr>
        <a:xfrm rot="18000000">
          <a:off x="4738107" y="2146617"/>
          <a:ext cx="1110051" cy="22062"/>
        </a:xfrm>
        <a:custGeom>
          <a:avLst/>
          <a:gdLst/>
          <a:ahLst/>
          <a:cxnLst/>
          <a:rect l="0" t="0" r="0" b="0"/>
          <a:pathLst>
            <a:path>
              <a:moveTo>
                <a:pt x="0" y="11031"/>
              </a:moveTo>
              <a:lnTo>
                <a:pt x="1110051" y="11031"/>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a:off x="5265381" y="2129897"/>
        <a:ext cx="55502" cy="55502"/>
      </dsp:txXfrm>
    </dsp:sp>
    <dsp:sp modelId="{75CE35C4-728A-4E04-847A-496CFF0AF2F7}">
      <dsp:nvSpPr>
        <dsp:cNvPr id="0" name=""/>
        <dsp:cNvSpPr/>
      </dsp:nvSpPr>
      <dsp:spPr>
        <a:xfrm>
          <a:off x="5160412" y="145970"/>
          <a:ext cx="1640934" cy="1640934"/>
        </a:xfrm>
        <a:prstGeom prst="ellipse">
          <a:avLst/>
        </a:prstGeom>
        <a:solidFill>
          <a:schemeClr val="accent3">
            <a:hueOff val="1022751"/>
            <a:satOff val="-1535"/>
            <a:lumOff val="-25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TV</a:t>
          </a:r>
          <a:endParaRPr lang="ru-RU" sz="1800" kern="1200" dirty="0" smtClean="0">
            <a:latin typeface="Times New Roman" panose="02020603050405020304" pitchFamily="18" charset="0"/>
            <a:ea typeface="+mn-ea"/>
            <a:cs typeface="Times New Roman" panose="02020603050405020304" pitchFamily="18" charset="0"/>
          </a:endParaRPr>
        </a:p>
      </dsp:txBody>
      <dsp:txXfrm>
        <a:off x="5400721" y="386279"/>
        <a:ext cx="1160316" cy="1160316"/>
      </dsp:txXfrm>
    </dsp:sp>
    <dsp:sp modelId="{3F0A9C9D-533D-4BC3-A9F1-A42796A5FBCE}">
      <dsp:nvSpPr>
        <dsp:cNvPr id="0" name=""/>
        <dsp:cNvSpPr/>
      </dsp:nvSpPr>
      <dsp:spPr>
        <a:xfrm rot="19800000">
          <a:off x="5456227" y="2623555"/>
          <a:ext cx="906179" cy="22062"/>
        </a:xfrm>
        <a:custGeom>
          <a:avLst/>
          <a:gdLst/>
          <a:ahLst/>
          <a:cxnLst/>
          <a:rect l="0" t="0" r="0" b="0"/>
          <a:pathLst>
            <a:path>
              <a:moveTo>
                <a:pt x="0" y="11031"/>
              </a:moveTo>
              <a:lnTo>
                <a:pt x="906179" y="11031"/>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a:off x="5886663" y="2611932"/>
        <a:ext cx="45308" cy="45308"/>
      </dsp:txXfrm>
    </dsp:sp>
    <dsp:sp modelId="{076B6234-0B81-4442-8C2F-16E1430DF9F6}">
      <dsp:nvSpPr>
        <dsp:cNvPr id="0" name=""/>
        <dsp:cNvSpPr/>
      </dsp:nvSpPr>
      <dsp:spPr>
        <a:xfrm>
          <a:off x="6191783" y="1177341"/>
          <a:ext cx="1640934" cy="1640934"/>
        </a:xfrm>
        <a:prstGeom prst="ellipse">
          <a:avLst/>
        </a:prstGeom>
        <a:solidFill>
          <a:schemeClr val="accent3">
            <a:hueOff val="2045503"/>
            <a:satOff val="-3069"/>
            <a:lumOff val="-499"/>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actor/actress</a:t>
          </a:r>
          <a:endParaRPr lang="ru-RU" sz="1800" kern="1200" dirty="0" smtClean="0">
            <a:latin typeface="Times New Roman" panose="02020603050405020304" pitchFamily="18" charset="0"/>
            <a:ea typeface="+mn-ea"/>
            <a:cs typeface="Times New Roman" panose="02020603050405020304" pitchFamily="18" charset="0"/>
          </a:endParaRPr>
        </a:p>
      </dsp:txBody>
      <dsp:txXfrm>
        <a:off x="6432092" y="1417650"/>
        <a:ext cx="1160316" cy="1160316"/>
      </dsp:txXfrm>
    </dsp:sp>
    <dsp:sp modelId="{7BE609FF-C220-4F79-8C84-C687DAD24198}">
      <dsp:nvSpPr>
        <dsp:cNvPr id="0" name=""/>
        <dsp:cNvSpPr/>
      </dsp:nvSpPr>
      <dsp:spPr>
        <a:xfrm>
          <a:off x="5837131" y="3395656"/>
          <a:ext cx="732160" cy="22062"/>
        </a:xfrm>
        <a:custGeom>
          <a:avLst/>
          <a:gdLst/>
          <a:ahLst/>
          <a:cxnLst/>
          <a:rect l="0" t="0" r="0" b="0"/>
          <a:pathLst>
            <a:path>
              <a:moveTo>
                <a:pt x="0" y="11031"/>
              </a:moveTo>
              <a:lnTo>
                <a:pt x="732160" y="11031"/>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a:off x="6184907" y="3388383"/>
        <a:ext cx="36608" cy="36608"/>
      </dsp:txXfrm>
    </dsp:sp>
    <dsp:sp modelId="{C2FD4D84-2E9E-43F8-8751-1F5DB307426D}">
      <dsp:nvSpPr>
        <dsp:cNvPr id="0" name=""/>
        <dsp:cNvSpPr/>
      </dsp:nvSpPr>
      <dsp:spPr>
        <a:xfrm>
          <a:off x="6569291" y="2586220"/>
          <a:ext cx="1640934" cy="1640934"/>
        </a:xfrm>
        <a:prstGeom prst="ellipse">
          <a:avLst/>
        </a:prstGeom>
        <a:solidFill>
          <a:schemeClr val="accent3">
            <a:hueOff val="3068254"/>
            <a:satOff val="-4604"/>
            <a:lumOff val="-749"/>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adventures, actions...</a:t>
          </a:r>
          <a:endParaRPr lang="ru-RU" sz="1800" kern="1200" dirty="0" smtClean="0">
            <a:latin typeface="Times New Roman" panose="02020603050405020304" pitchFamily="18" charset="0"/>
            <a:ea typeface="+mn-ea"/>
            <a:cs typeface="Times New Roman" panose="02020603050405020304" pitchFamily="18" charset="0"/>
          </a:endParaRPr>
        </a:p>
      </dsp:txBody>
      <dsp:txXfrm>
        <a:off x="6809600" y="2826529"/>
        <a:ext cx="1160316" cy="1160316"/>
      </dsp:txXfrm>
    </dsp:sp>
    <dsp:sp modelId="{ADF9F05D-7E08-4D4A-9B90-180C81AB36A2}">
      <dsp:nvSpPr>
        <dsp:cNvPr id="0" name=""/>
        <dsp:cNvSpPr/>
      </dsp:nvSpPr>
      <dsp:spPr>
        <a:xfrm rot="1800000">
          <a:off x="5456227" y="4167757"/>
          <a:ext cx="906179" cy="22062"/>
        </a:xfrm>
        <a:custGeom>
          <a:avLst/>
          <a:gdLst/>
          <a:ahLst/>
          <a:cxnLst/>
          <a:rect l="0" t="0" r="0" b="0"/>
          <a:pathLst>
            <a:path>
              <a:moveTo>
                <a:pt x="0" y="11031"/>
              </a:moveTo>
              <a:lnTo>
                <a:pt x="906179" y="11031"/>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a:off x="5886663" y="4156134"/>
        <a:ext cx="45308" cy="45308"/>
      </dsp:txXfrm>
    </dsp:sp>
    <dsp:sp modelId="{DA6CE2EB-FA02-40D0-B71D-4C4AB203FCC4}">
      <dsp:nvSpPr>
        <dsp:cNvPr id="0" name=""/>
        <dsp:cNvSpPr/>
      </dsp:nvSpPr>
      <dsp:spPr>
        <a:xfrm>
          <a:off x="6191783" y="3995100"/>
          <a:ext cx="1640934" cy="1640934"/>
        </a:xfrm>
        <a:prstGeom prst="ellipse">
          <a:avLst/>
        </a:prstGeom>
        <a:solidFill>
          <a:schemeClr val="accent3">
            <a:hueOff val="4091005"/>
            <a:satOff val="-6138"/>
            <a:lumOff val="-99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a box office</a:t>
          </a:r>
          <a:endParaRPr lang="ru-RU" sz="1800" kern="1200" dirty="0" smtClean="0">
            <a:latin typeface="Times New Roman" panose="02020603050405020304" pitchFamily="18" charset="0"/>
            <a:ea typeface="+mn-ea"/>
            <a:cs typeface="Times New Roman" panose="02020603050405020304" pitchFamily="18" charset="0"/>
          </a:endParaRPr>
        </a:p>
      </dsp:txBody>
      <dsp:txXfrm>
        <a:off x="6432092" y="4235409"/>
        <a:ext cx="1160316" cy="1160316"/>
      </dsp:txXfrm>
    </dsp:sp>
    <dsp:sp modelId="{155D05E5-EBAB-4928-BDB6-3CD709220807}">
      <dsp:nvSpPr>
        <dsp:cNvPr id="0" name=""/>
        <dsp:cNvSpPr/>
      </dsp:nvSpPr>
      <dsp:spPr>
        <a:xfrm rot="3600000">
          <a:off x="4738107" y="4644695"/>
          <a:ext cx="1110051" cy="22062"/>
        </a:xfrm>
        <a:custGeom>
          <a:avLst/>
          <a:gdLst/>
          <a:ahLst/>
          <a:cxnLst/>
          <a:rect l="0" t="0" r="0" b="0"/>
          <a:pathLst>
            <a:path>
              <a:moveTo>
                <a:pt x="0" y="11031"/>
              </a:moveTo>
              <a:lnTo>
                <a:pt x="1110051" y="11031"/>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a:off x="5265381" y="4627975"/>
        <a:ext cx="55502" cy="55502"/>
      </dsp:txXfrm>
    </dsp:sp>
    <dsp:sp modelId="{1B798E31-3E6B-420F-A1DC-AA48C8020441}">
      <dsp:nvSpPr>
        <dsp:cNvPr id="0" name=""/>
        <dsp:cNvSpPr/>
      </dsp:nvSpPr>
      <dsp:spPr>
        <a:xfrm>
          <a:off x="5160412" y="5026471"/>
          <a:ext cx="1640934" cy="1640934"/>
        </a:xfrm>
        <a:prstGeom prst="ellipse">
          <a:avLst/>
        </a:prstGeom>
        <a:solidFill>
          <a:schemeClr val="accent3">
            <a:hueOff val="5113756"/>
            <a:satOff val="-7673"/>
            <a:lumOff val="-124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a hall</a:t>
          </a:r>
          <a:endParaRPr lang="ru-RU" sz="1800" kern="1200" dirty="0" smtClean="0">
            <a:latin typeface="Times New Roman" panose="02020603050405020304" pitchFamily="18" charset="0"/>
            <a:ea typeface="+mn-ea"/>
            <a:cs typeface="Times New Roman" panose="02020603050405020304" pitchFamily="18" charset="0"/>
          </a:endParaRPr>
        </a:p>
      </dsp:txBody>
      <dsp:txXfrm>
        <a:off x="5400721" y="5266780"/>
        <a:ext cx="1160316" cy="1160316"/>
      </dsp:txXfrm>
    </dsp:sp>
    <dsp:sp modelId="{7B0F6959-F693-4AD3-8AF2-82157B9AFAF8}">
      <dsp:nvSpPr>
        <dsp:cNvPr id="0" name=""/>
        <dsp:cNvSpPr/>
      </dsp:nvSpPr>
      <dsp:spPr>
        <a:xfrm rot="5400000">
          <a:off x="3983587" y="4804536"/>
          <a:ext cx="1176824" cy="22062"/>
        </a:xfrm>
        <a:custGeom>
          <a:avLst/>
          <a:gdLst/>
          <a:ahLst/>
          <a:cxnLst/>
          <a:rect l="0" t="0" r="0" b="0"/>
          <a:pathLst>
            <a:path>
              <a:moveTo>
                <a:pt x="0" y="11031"/>
              </a:moveTo>
              <a:lnTo>
                <a:pt x="1176824" y="11031"/>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a:off x="4542579" y="4786146"/>
        <a:ext cx="58841" cy="58841"/>
      </dsp:txXfrm>
    </dsp:sp>
    <dsp:sp modelId="{24EEA08D-447E-4D65-927F-54295ADA7743}">
      <dsp:nvSpPr>
        <dsp:cNvPr id="0" name=""/>
        <dsp:cNvSpPr/>
      </dsp:nvSpPr>
      <dsp:spPr>
        <a:xfrm>
          <a:off x="3751532" y="5403979"/>
          <a:ext cx="1640934" cy="1640934"/>
        </a:xfrm>
        <a:prstGeom prst="ellipse">
          <a:avLst/>
        </a:prstGeom>
        <a:solidFill>
          <a:schemeClr val="accent3">
            <a:hueOff val="6136507"/>
            <a:satOff val="-9207"/>
            <a:lumOff val="-149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a billboard</a:t>
          </a:r>
          <a:endParaRPr lang="ru-RU" sz="1800" kern="1200" dirty="0" smtClean="0">
            <a:latin typeface="Times New Roman" panose="02020603050405020304" pitchFamily="18" charset="0"/>
            <a:ea typeface="+mn-ea"/>
            <a:cs typeface="Times New Roman" panose="02020603050405020304" pitchFamily="18" charset="0"/>
          </a:endParaRPr>
        </a:p>
      </dsp:txBody>
      <dsp:txXfrm>
        <a:off x="3991841" y="5644288"/>
        <a:ext cx="1160316" cy="1160316"/>
      </dsp:txXfrm>
    </dsp:sp>
    <dsp:sp modelId="{FA3954D3-F790-41E0-B72D-5BBAF1B29598}">
      <dsp:nvSpPr>
        <dsp:cNvPr id="0" name=""/>
        <dsp:cNvSpPr/>
      </dsp:nvSpPr>
      <dsp:spPr>
        <a:xfrm rot="7200000">
          <a:off x="3295841" y="4644695"/>
          <a:ext cx="1110051" cy="22062"/>
        </a:xfrm>
        <a:custGeom>
          <a:avLst/>
          <a:gdLst/>
          <a:ahLst/>
          <a:cxnLst/>
          <a:rect l="0" t="0" r="0" b="0"/>
          <a:pathLst>
            <a:path>
              <a:moveTo>
                <a:pt x="0" y="6169"/>
              </a:moveTo>
              <a:lnTo>
                <a:pt x="320429" y="6169"/>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rot="10800000">
        <a:off x="3823115" y="4627975"/>
        <a:ext cx="55502" cy="55502"/>
      </dsp:txXfrm>
    </dsp:sp>
    <dsp:sp modelId="{E846BCC0-A4DA-4229-99E0-8B7B315264C9}">
      <dsp:nvSpPr>
        <dsp:cNvPr id="0" name=""/>
        <dsp:cNvSpPr/>
      </dsp:nvSpPr>
      <dsp:spPr>
        <a:xfrm>
          <a:off x="2342653" y="5026471"/>
          <a:ext cx="1640934" cy="1640934"/>
        </a:xfrm>
        <a:prstGeom prst="ellipse">
          <a:avLst/>
        </a:prstGeom>
        <a:solidFill>
          <a:schemeClr val="accent3">
            <a:hueOff val="7159259"/>
            <a:satOff val="-10742"/>
            <a:lumOff val="-174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a refreshment stand / popcorn...</a:t>
          </a:r>
          <a:endParaRPr lang="ru-RU" sz="1800" kern="1200" dirty="0" smtClean="0">
            <a:latin typeface="Times New Roman" panose="02020603050405020304" pitchFamily="18" charset="0"/>
            <a:ea typeface="+mn-ea"/>
            <a:cs typeface="Times New Roman" panose="02020603050405020304" pitchFamily="18" charset="0"/>
          </a:endParaRPr>
        </a:p>
      </dsp:txBody>
      <dsp:txXfrm>
        <a:off x="2582962" y="5266780"/>
        <a:ext cx="1160316" cy="1160316"/>
      </dsp:txXfrm>
    </dsp:sp>
    <dsp:sp modelId="{CC2266E8-2311-4828-86CE-AA606C812BC6}">
      <dsp:nvSpPr>
        <dsp:cNvPr id="0" name=""/>
        <dsp:cNvSpPr/>
      </dsp:nvSpPr>
      <dsp:spPr>
        <a:xfrm rot="9000000">
          <a:off x="2781592" y="4167757"/>
          <a:ext cx="906179" cy="22062"/>
        </a:xfrm>
        <a:custGeom>
          <a:avLst/>
          <a:gdLst/>
          <a:ahLst/>
          <a:cxnLst/>
          <a:rect l="0" t="0" r="0" b="0"/>
          <a:pathLst>
            <a:path>
              <a:moveTo>
                <a:pt x="0" y="6169"/>
              </a:moveTo>
              <a:lnTo>
                <a:pt x="320429" y="6169"/>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rot="10800000">
        <a:off x="3212027" y="4156134"/>
        <a:ext cx="45308" cy="45308"/>
      </dsp:txXfrm>
    </dsp:sp>
    <dsp:sp modelId="{9BF05872-DEA1-43FB-8E67-716A5620D9E6}">
      <dsp:nvSpPr>
        <dsp:cNvPr id="0" name=""/>
        <dsp:cNvSpPr/>
      </dsp:nvSpPr>
      <dsp:spPr>
        <a:xfrm>
          <a:off x="1311282" y="3995100"/>
          <a:ext cx="1640934" cy="1640934"/>
        </a:xfrm>
        <a:prstGeom prst="ellipse">
          <a:avLst/>
        </a:prstGeom>
        <a:solidFill>
          <a:schemeClr val="accent3">
            <a:hueOff val="8182010"/>
            <a:satOff val="-12276"/>
            <a:lumOff val="-199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tickets</a:t>
          </a:r>
          <a:endParaRPr lang="ru-RU" sz="1800" kern="1200" dirty="0" smtClean="0">
            <a:latin typeface="Times New Roman" panose="02020603050405020304" pitchFamily="18" charset="0"/>
            <a:ea typeface="+mn-ea"/>
            <a:cs typeface="Times New Roman" panose="02020603050405020304" pitchFamily="18" charset="0"/>
          </a:endParaRPr>
        </a:p>
      </dsp:txBody>
      <dsp:txXfrm>
        <a:off x="1551591" y="4235409"/>
        <a:ext cx="1160316" cy="1160316"/>
      </dsp:txXfrm>
    </dsp:sp>
    <dsp:sp modelId="{BCFD0042-D1ED-43A4-A807-2F25B81418EF}">
      <dsp:nvSpPr>
        <dsp:cNvPr id="0" name=""/>
        <dsp:cNvSpPr/>
      </dsp:nvSpPr>
      <dsp:spPr>
        <a:xfrm rot="10800000">
          <a:off x="2574708" y="3395656"/>
          <a:ext cx="732160" cy="22062"/>
        </a:xfrm>
        <a:custGeom>
          <a:avLst/>
          <a:gdLst/>
          <a:ahLst/>
          <a:cxnLst/>
          <a:rect l="0" t="0" r="0" b="0"/>
          <a:pathLst>
            <a:path>
              <a:moveTo>
                <a:pt x="0" y="6169"/>
              </a:moveTo>
              <a:lnTo>
                <a:pt x="320429" y="6169"/>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rot="10800000">
        <a:off x="2922484" y="3388383"/>
        <a:ext cx="36608" cy="36608"/>
      </dsp:txXfrm>
    </dsp:sp>
    <dsp:sp modelId="{27369DE3-E844-4049-94FF-605CF356A13D}">
      <dsp:nvSpPr>
        <dsp:cNvPr id="0" name=""/>
        <dsp:cNvSpPr/>
      </dsp:nvSpPr>
      <dsp:spPr>
        <a:xfrm>
          <a:off x="933773" y="2586220"/>
          <a:ext cx="1640934" cy="1640934"/>
        </a:xfrm>
        <a:prstGeom prst="ellipse">
          <a:avLst/>
        </a:prstGeom>
        <a:solidFill>
          <a:schemeClr val="accent3">
            <a:hueOff val="9204761"/>
            <a:satOff val="-13811"/>
            <a:lumOff val="-224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err="1" smtClean="0">
              <a:latin typeface="Times New Roman" panose="02020603050405020304" pitchFamily="18" charset="0"/>
              <a:ea typeface="+mn-ea"/>
              <a:cs typeface="Times New Roman" panose="02020603050405020304" pitchFamily="18" charset="0"/>
            </a:rPr>
            <a:t>scrreens</a:t>
          </a:r>
          <a:r>
            <a:rPr lang="en-US" sz="1800" kern="1200" dirty="0" smtClean="0">
              <a:latin typeface="Times New Roman" panose="02020603050405020304" pitchFamily="18" charset="0"/>
              <a:ea typeface="+mn-ea"/>
              <a:cs typeface="Times New Roman" panose="02020603050405020304" pitchFamily="18" charset="0"/>
            </a:rPr>
            <a:t>, seats...</a:t>
          </a:r>
          <a:endParaRPr lang="ru-RU" sz="1800" kern="1200" dirty="0" smtClean="0">
            <a:latin typeface="Times New Roman" panose="02020603050405020304" pitchFamily="18" charset="0"/>
            <a:ea typeface="+mn-ea"/>
            <a:cs typeface="Times New Roman" panose="02020603050405020304" pitchFamily="18" charset="0"/>
          </a:endParaRPr>
        </a:p>
      </dsp:txBody>
      <dsp:txXfrm>
        <a:off x="1174082" y="2826529"/>
        <a:ext cx="1160316" cy="1160316"/>
      </dsp:txXfrm>
    </dsp:sp>
    <dsp:sp modelId="{E0C8E578-0C67-4ACF-96BB-058CC54A1F8B}">
      <dsp:nvSpPr>
        <dsp:cNvPr id="0" name=""/>
        <dsp:cNvSpPr/>
      </dsp:nvSpPr>
      <dsp:spPr>
        <a:xfrm rot="12600000">
          <a:off x="2781592" y="2623555"/>
          <a:ext cx="906179" cy="22062"/>
        </a:xfrm>
        <a:custGeom>
          <a:avLst/>
          <a:gdLst/>
          <a:ahLst/>
          <a:cxnLst/>
          <a:rect l="0" t="0" r="0" b="0"/>
          <a:pathLst>
            <a:path>
              <a:moveTo>
                <a:pt x="0" y="6169"/>
              </a:moveTo>
              <a:lnTo>
                <a:pt x="320429" y="6169"/>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rot="10800000">
        <a:off x="3212027" y="2611932"/>
        <a:ext cx="45308" cy="45308"/>
      </dsp:txXfrm>
    </dsp:sp>
    <dsp:sp modelId="{A4A8E921-0B4C-4D8F-A476-41EAB0CAA213}">
      <dsp:nvSpPr>
        <dsp:cNvPr id="0" name=""/>
        <dsp:cNvSpPr/>
      </dsp:nvSpPr>
      <dsp:spPr>
        <a:xfrm>
          <a:off x="1311282" y="1177341"/>
          <a:ext cx="1640934" cy="1640934"/>
        </a:xfrm>
        <a:prstGeom prst="ellipse">
          <a:avLst/>
        </a:prstGeom>
        <a:solidFill>
          <a:schemeClr val="accent3">
            <a:hueOff val="10227513"/>
            <a:satOff val="-15345"/>
            <a:lumOff val="-2495"/>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err="1" smtClean="0">
              <a:latin typeface="Times New Roman" panose="02020603050405020304" pitchFamily="18" charset="0"/>
              <a:ea typeface="+mn-ea"/>
              <a:cs typeface="Times New Roman" panose="02020603050405020304" pitchFamily="18" charset="0"/>
            </a:rPr>
            <a:t>viwers</a:t>
          </a:r>
          <a:endParaRPr lang="ru-RU" sz="1800" kern="1200" dirty="0" smtClean="0">
            <a:latin typeface="Times New Roman" panose="02020603050405020304" pitchFamily="18" charset="0"/>
            <a:ea typeface="+mn-ea"/>
            <a:cs typeface="Times New Roman" panose="02020603050405020304" pitchFamily="18" charset="0"/>
          </a:endParaRPr>
        </a:p>
      </dsp:txBody>
      <dsp:txXfrm>
        <a:off x="1551591" y="1417650"/>
        <a:ext cx="1160316" cy="1160316"/>
      </dsp:txXfrm>
    </dsp:sp>
    <dsp:sp modelId="{D7537AEE-2DB2-4BF8-A761-71BEB8123E73}">
      <dsp:nvSpPr>
        <dsp:cNvPr id="0" name=""/>
        <dsp:cNvSpPr/>
      </dsp:nvSpPr>
      <dsp:spPr>
        <a:xfrm rot="14400000">
          <a:off x="3295841" y="2146617"/>
          <a:ext cx="1110051" cy="22062"/>
        </a:xfrm>
        <a:custGeom>
          <a:avLst/>
          <a:gdLst/>
          <a:ahLst/>
          <a:cxnLst/>
          <a:rect l="0" t="0" r="0" b="0"/>
          <a:pathLst>
            <a:path>
              <a:moveTo>
                <a:pt x="0" y="6169"/>
              </a:moveTo>
              <a:lnTo>
                <a:pt x="320429" y="6169"/>
              </a:lnTo>
            </a:path>
          </a:pathLst>
        </a:cu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solidFill>
              <a:sysClr val="windowText" lastClr="000000">
                <a:hueOff val="0"/>
                <a:satOff val="0"/>
                <a:lumOff val="0"/>
                <a:alphaOff val="0"/>
              </a:sysClr>
            </a:solidFill>
            <a:latin typeface="Calibri"/>
            <a:ea typeface="+mn-ea"/>
            <a:cs typeface="+mn-cs"/>
          </a:endParaRPr>
        </a:p>
      </dsp:txBody>
      <dsp:txXfrm rot="10800000">
        <a:off x="3823115" y="2129897"/>
        <a:ext cx="55502" cy="55502"/>
      </dsp:txXfrm>
    </dsp:sp>
    <dsp:sp modelId="{993981E3-102B-4BA1-97CB-CF1A4EF441ED}">
      <dsp:nvSpPr>
        <dsp:cNvPr id="0" name=""/>
        <dsp:cNvSpPr/>
      </dsp:nvSpPr>
      <dsp:spPr>
        <a:xfrm>
          <a:off x="2342653" y="145970"/>
          <a:ext cx="1640934" cy="1640934"/>
        </a:xfrm>
        <a:prstGeom prst="ellipse">
          <a:avLst/>
        </a:prstGeom>
        <a:solidFill>
          <a:schemeClr val="accent3">
            <a:hueOff val="11250264"/>
            <a:satOff val="-16880"/>
            <a:lumOff val="-2745"/>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R="0" lvl="0" algn="ctr" defTabSz="800100" rtl="0">
            <a:lnSpc>
              <a:spcPct val="90000"/>
            </a:lnSpc>
            <a:spcBef>
              <a:spcPct val="0"/>
            </a:spcBef>
            <a:spcAft>
              <a:spcPct val="35000"/>
            </a:spcAft>
          </a:pPr>
          <a:r>
            <a:rPr lang="en-US" sz="1800" kern="1200" dirty="0" smtClean="0">
              <a:latin typeface="Times New Roman" panose="02020603050405020304" pitchFamily="18" charset="0"/>
              <a:ea typeface="+mn-ea"/>
              <a:cs typeface="Times New Roman" panose="02020603050405020304" pitchFamily="18" charset="0"/>
            </a:rPr>
            <a:t>special effects</a:t>
          </a:r>
          <a:endParaRPr lang="ru-RU" sz="1800" kern="1200" dirty="0" smtClean="0">
            <a:latin typeface="Times New Roman" panose="02020603050405020304" pitchFamily="18" charset="0"/>
            <a:ea typeface="+mn-ea"/>
            <a:cs typeface="Times New Roman" panose="02020603050405020304" pitchFamily="18" charset="0"/>
          </a:endParaRPr>
        </a:p>
      </dsp:txBody>
      <dsp:txXfrm>
        <a:off x="2582962" y="386279"/>
        <a:ext cx="1160316" cy="1160316"/>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88F4B7B-E9FE-4FEA-ADF2-F658D317F513}" type="datetimeFigureOut">
              <a:rPr lang="ru-RU" smtClean="0"/>
              <a:pPr/>
              <a:t>11.02.2018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0BD9FC-723D-48D9-8CA6-DDF19637D662}" type="slidenum">
              <a:rPr lang="ru-RU" smtClean="0"/>
              <a:pPr/>
              <a:t>‹#›</a:t>
            </a:fld>
            <a:endParaRPr lang="ru-RU"/>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8F4B7B-E9FE-4FEA-ADF2-F658D317F513}" type="datetimeFigureOut">
              <a:rPr lang="ru-RU" smtClean="0"/>
              <a:pPr/>
              <a:t>11.02.2018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0BD9FC-723D-48D9-8CA6-DDF19637D66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s://learningapps.org/display?v=pcwtn1uoj18" TargetMode="Externa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s://learningapps.org/3432449" TargetMode="External"/><Relationship Id="rId5" Type="http://schemas.openxmlformats.org/officeDocument/2006/relationships/hyperlink" Target="https://learningapps.org/display?v=p4teg21rc18" TargetMode="Externa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1026" name="Picture 2" descr="C:\Users\Администратор\Downloads\moovi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076056" y="1916832"/>
            <a:ext cx="2796244" cy="923330"/>
          </a:xfrm>
          <a:prstGeom prst="rect">
            <a:avLst/>
          </a:prstGeom>
          <a:noFill/>
        </p:spPr>
        <p:txBody>
          <a:bodyPr wrap="square" lIns="91440" tIns="45720" rIns="91440" bIns="45720">
            <a:prstTxWarp prst="textArchUp">
              <a:avLst/>
            </a:prstTxWarp>
            <a:spAutoFit/>
          </a:bodyPr>
          <a:lstStyle/>
          <a:p>
            <a:pPr algn="ctr"/>
            <a:r>
              <a:rPr lang="en-US" sz="96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FILM</a:t>
            </a:r>
            <a:endParaRPr lang="ru-RU" sz="96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7117462"/>
      </p:ext>
    </p:extLst>
  </p:cSld>
  <p:clrMapOvr>
    <a:masterClrMapping/>
  </p:clrMapOvr>
  <p:transition>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lanetconvergence.co.uk/portal/newspaper-background-template-5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708"/>
            <a:ext cx="9144000" cy="684629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06665" y="22817"/>
            <a:ext cx="8712968" cy="6551794"/>
          </a:xfrm>
          <a:prstGeom prst="rect">
            <a:avLst/>
          </a:prstGeom>
          <a:noFill/>
        </p:spPr>
        <p:txBody>
          <a:bodyPr wrap="square" rtlCol="0">
            <a:spAutoFit/>
          </a:bodyPr>
          <a:lstStyle/>
          <a:p>
            <a:pPr algn="just">
              <a:lnSpc>
                <a:spcPct val="115000"/>
              </a:lnSpc>
              <a:spcAft>
                <a:spcPts val="0"/>
              </a:spcAft>
            </a:pPr>
            <a:r>
              <a:rPr lang="en-US" sz="1700" b="1" dirty="0">
                <a:solidFill>
                  <a:srgbClr val="0070C0"/>
                </a:solidFill>
                <a:latin typeface="Goudy Old Style"/>
                <a:ea typeface="Times New Roman"/>
                <a:cs typeface="Times New Roman"/>
              </a:rPr>
              <a:t>The main film of the year 2009 is __________ by James Cameron, the producer of such films as «Terminator», «Titanic», «The Strangers». This film ranks with above-mentioned world-famous films and probably belongs to the science-fiction genre.</a:t>
            </a:r>
            <a:endParaRPr lang="ru-RU" sz="1700" b="1" dirty="0">
              <a:solidFill>
                <a:srgbClr val="0070C0"/>
              </a:solidFill>
              <a:ea typeface="Calibri"/>
              <a:cs typeface="Times New Roman"/>
            </a:endParaRPr>
          </a:p>
          <a:p>
            <a:pPr algn="just" fontAlgn="base">
              <a:lnSpc>
                <a:spcPct val="115000"/>
              </a:lnSpc>
              <a:spcAft>
                <a:spcPts val="0"/>
              </a:spcAft>
            </a:pPr>
            <a:endParaRPr lang="ru-RU" sz="800" b="1" dirty="0">
              <a:solidFill>
                <a:srgbClr val="0070C0"/>
              </a:solidFill>
              <a:latin typeface="Goudy Old Style"/>
              <a:ea typeface="Times New Roman"/>
              <a:cs typeface="Times New Roman"/>
            </a:endParaRPr>
          </a:p>
          <a:p>
            <a:pPr algn="just" fontAlgn="base">
              <a:lnSpc>
                <a:spcPct val="115000"/>
              </a:lnSpc>
              <a:spcAft>
                <a:spcPts val="0"/>
              </a:spcAft>
            </a:pPr>
            <a:r>
              <a:rPr lang="en-US" sz="1700" b="1" dirty="0" smtClean="0">
                <a:solidFill>
                  <a:srgbClr val="0070C0"/>
                </a:solidFill>
                <a:latin typeface="Goudy Old Style"/>
                <a:ea typeface="Times New Roman"/>
                <a:cs typeface="Times New Roman"/>
              </a:rPr>
              <a:t>The </a:t>
            </a:r>
            <a:r>
              <a:rPr lang="en-US" sz="1700" b="1" dirty="0">
                <a:solidFill>
                  <a:srgbClr val="0070C0"/>
                </a:solidFill>
                <a:latin typeface="Goudy Old Style"/>
                <a:ea typeface="Times New Roman"/>
                <a:cs typeface="Times New Roman"/>
              </a:rPr>
              <a:t>action of the film is set on the planet ______ in the year of 3000. The plot is rather simple: the super hero ________ is to save the alien planet and to fulfill this mission he struggles with a lot of difficulties</a:t>
            </a:r>
            <a:r>
              <a:rPr lang="en-US" sz="1700" b="1" dirty="0" smtClean="0">
                <a:solidFill>
                  <a:srgbClr val="0070C0"/>
                </a:solidFill>
                <a:latin typeface="Goudy Old Style"/>
                <a:ea typeface="Times New Roman"/>
                <a:cs typeface="Times New Roman"/>
              </a:rPr>
              <a:t>.</a:t>
            </a:r>
            <a:endParaRPr lang="ru-RU" sz="1700" b="1" dirty="0" smtClean="0">
              <a:solidFill>
                <a:srgbClr val="0070C0"/>
              </a:solidFill>
              <a:latin typeface="Goudy Old Style"/>
              <a:ea typeface="Times New Roman"/>
              <a:cs typeface="Times New Roman"/>
            </a:endParaRPr>
          </a:p>
          <a:p>
            <a:pPr algn="just" fontAlgn="base">
              <a:lnSpc>
                <a:spcPct val="115000"/>
              </a:lnSpc>
              <a:spcAft>
                <a:spcPts val="0"/>
              </a:spcAft>
            </a:pPr>
            <a:endParaRPr lang="ru-RU" sz="1700" b="1" dirty="0">
              <a:solidFill>
                <a:srgbClr val="0070C0"/>
              </a:solidFill>
              <a:ea typeface="Calibri"/>
              <a:cs typeface="Times New Roman"/>
            </a:endParaRPr>
          </a:p>
          <a:p>
            <a:pPr algn="just" fontAlgn="base">
              <a:lnSpc>
                <a:spcPct val="115000"/>
              </a:lnSpc>
              <a:spcAft>
                <a:spcPts val="0"/>
              </a:spcAft>
            </a:pPr>
            <a:r>
              <a:rPr lang="en-US" sz="1700" b="1" dirty="0">
                <a:solidFill>
                  <a:srgbClr val="0070C0"/>
                </a:solidFill>
                <a:latin typeface="Goudy Old Style"/>
                <a:ea typeface="Times New Roman"/>
                <a:cs typeface="Times New Roman"/>
              </a:rPr>
              <a:t>The main character, Jack Sally, who has just come back from the war. The film starts with the scene when he is invited to take part in a secret expedition to the planet, inhabited by weird creatures. Thus, he becomes the part of the </a:t>
            </a:r>
            <a:r>
              <a:rPr lang="en-US" sz="1700" b="1" dirty="0" err="1">
                <a:solidFill>
                  <a:srgbClr val="0070C0"/>
                </a:solidFill>
                <a:latin typeface="Goudy Old Style"/>
                <a:ea typeface="Times New Roman"/>
                <a:cs typeface="Times New Roman"/>
              </a:rPr>
              <a:t>programme</a:t>
            </a:r>
            <a:r>
              <a:rPr lang="en-US" sz="1700" b="1" dirty="0">
                <a:solidFill>
                  <a:srgbClr val="0070C0"/>
                </a:solidFill>
                <a:latin typeface="Goudy Old Style"/>
                <a:ea typeface="Times New Roman"/>
                <a:cs typeface="Times New Roman"/>
              </a:rPr>
              <a:t> called _______. Being turned into a </a:t>
            </a:r>
            <a:r>
              <a:rPr lang="en-US" sz="1700" b="1" dirty="0" err="1">
                <a:solidFill>
                  <a:srgbClr val="0070C0"/>
                </a:solidFill>
                <a:latin typeface="Goudy Old Style"/>
                <a:ea typeface="Times New Roman"/>
                <a:cs typeface="Times New Roman"/>
              </a:rPr>
              <a:t>a</a:t>
            </a:r>
            <a:r>
              <a:rPr lang="en-US" sz="1700" b="1" dirty="0">
                <a:solidFill>
                  <a:srgbClr val="0070C0"/>
                </a:solidFill>
                <a:latin typeface="Goudy Old Style"/>
                <a:ea typeface="Times New Roman"/>
                <a:cs typeface="Times New Roman"/>
              </a:rPr>
              <a:t> tree-</a:t>
            </a:r>
            <a:r>
              <a:rPr lang="en-US" sz="1700" b="1" dirty="0" err="1">
                <a:solidFill>
                  <a:srgbClr val="0070C0"/>
                </a:solidFill>
                <a:latin typeface="Goudy Old Style"/>
                <a:ea typeface="Times New Roman"/>
                <a:cs typeface="Times New Roman"/>
              </a:rPr>
              <a:t>metre</a:t>
            </a:r>
            <a:r>
              <a:rPr lang="en-US" sz="1700" b="1" dirty="0">
                <a:solidFill>
                  <a:srgbClr val="0070C0"/>
                </a:solidFill>
                <a:latin typeface="Goudy Old Style"/>
                <a:ea typeface="Times New Roman"/>
                <a:cs typeface="Times New Roman"/>
              </a:rPr>
              <a:t> giant with blue skin, he is sent to the planet with the help of special «drivers» that link his mind to the mind of ______.</a:t>
            </a:r>
            <a:endParaRPr lang="ru-RU" sz="1700" b="1" dirty="0">
              <a:solidFill>
                <a:srgbClr val="0070C0"/>
              </a:solidFill>
              <a:ea typeface="Calibri"/>
              <a:cs typeface="Times New Roman"/>
            </a:endParaRPr>
          </a:p>
          <a:p>
            <a:pPr algn="just" fontAlgn="base">
              <a:lnSpc>
                <a:spcPct val="115000"/>
              </a:lnSpc>
              <a:spcAft>
                <a:spcPts val="0"/>
              </a:spcAft>
            </a:pPr>
            <a:endParaRPr lang="ru-RU" sz="1700" b="1" dirty="0" smtClean="0">
              <a:solidFill>
                <a:srgbClr val="0070C0"/>
              </a:solidFill>
              <a:latin typeface="Goudy Old Style"/>
              <a:ea typeface="Times New Roman"/>
              <a:cs typeface="Times New Roman"/>
            </a:endParaRPr>
          </a:p>
          <a:p>
            <a:pPr algn="just" fontAlgn="base">
              <a:lnSpc>
                <a:spcPct val="115000"/>
              </a:lnSpc>
              <a:spcAft>
                <a:spcPts val="0"/>
              </a:spcAft>
            </a:pPr>
            <a:r>
              <a:rPr lang="en-US" sz="1700" b="1" dirty="0" smtClean="0">
                <a:solidFill>
                  <a:srgbClr val="0070C0"/>
                </a:solidFill>
                <a:latin typeface="Goudy Old Style"/>
                <a:ea typeface="Times New Roman"/>
                <a:cs typeface="Times New Roman"/>
              </a:rPr>
              <a:t>What </a:t>
            </a:r>
            <a:r>
              <a:rPr lang="en-US" sz="1700" b="1" dirty="0">
                <a:solidFill>
                  <a:srgbClr val="0070C0"/>
                </a:solidFill>
                <a:latin typeface="Goudy Old Style"/>
                <a:ea typeface="Times New Roman"/>
                <a:cs typeface="Times New Roman"/>
              </a:rPr>
              <a:t>impressed me most is the spectacular world of aliens that we, the audience, see through the eyes of the main character. The special effects and 3D technologies enhance the impression of the bright and </a:t>
            </a:r>
            <a:r>
              <a:rPr lang="en-US" sz="1700" b="1" dirty="0" err="1">
                <a:solidFill>
                  <a:srgbClr val="0070C0"/>
                </a:solidFill>
                <a:latin typeface="Goudy Old Style"/>
                <a:ea typeface="Times New Roman"/>
                <a:cs typeface="Times New Roman"/>
              </a:rPr>
              <a:t>colourful</a:t>
            </a:r>
            <a:r>
              <a:rPr lang="en-US" sz="1700" b="1" dirty="0">
                <a:solidFill>
                  <a:srgbClr val="0070C0"/>
                </a:solidFill>
                <a:latin typeface="Goudy Old Style"/>
                <a:ea typeface="Times New Roman"/>
                <a:cs typeface="Times New Roman"/>
              </a:rPr>
              <a:t> world in contrast to the human one, which is grey and dying. The plot of the film is fast-moving with some amusing episodes.</a:t>
            </a:r>
            <a:endParaRPr lang="ru-RU" sz="1700" b="1" dirty="0">
              <a:solidFill>
                <a:srgbClr val="0070C0"/>
              </a:solidFill>
              <a:ea typeface="Calibri"/>
              <a:cs typeface="Times New Roman"/>
            </a:endParaRPr>
          </a:p>
          <a:p>
            <a:pPr algn="just" fontAlgn="base">
              <a:lnSpc>
                <a:spcPct val="115000"/>
              </a:lnSpc>
              <a:spcAft>
                <a:spcPts val="0"/>
              </a:spcAft>
            </a:pPr>
            <a:endParaRPr lang="ru-RU" sz="1700" b="1" dirty="0" smtClean="0">
              <a:solidFill>
                <a:srgbClr val="0070C0"/>
              </a:solidFill>
              <a:latin typeface="Goudy Old Style"/>
              <a:ea typeface="Times New Roman"/>
              <a:cs typeface="Times New Roman"/>
            </a:endParaRPr>
          </a:p>
          <a:p>
            <a:pPr algn="just" fontAlgn="base">
              <a:lnSpc>
                <a:spcPct val="115000"/>
              </a:lnSpc>
              <a:spcAft>
                <a:spcPts val="0"/>
              </a:spcAft>
            </a:pPr>
            <a:r>
              <a:rPr lang="en-US" sz="1700" b="1" dirty="0" smtClean="0">
                <a:solidFill>
                  <a:srgbClr val="0070C0"/>
                </a:solidFill>
                <a:latin typeface="Goudy Old Style"/>
                <a:ea typeface="Times New Roman"/>
                <a:cs typeface="Times New Roman"/>
              </a:rPr>
              <a:t>To </a:t>
            </a:r>
            <a:r>
              <a:rPr lang="en-US" sz="1700" b="1" dirty="0">
                <a:solidFill>
                  <a:srgbClr val="0070C0"/>
                </a:solidFill>
                <a:latin typeface="Goudy Old Style"/>
                <a:ea typeface="Times New Roman"/>
                <a:cs typeface="Times New Roman"/>
              </a:rPr>
              <a:t>sum up, I can say that the film _______ is that kind of film that takes us to a special world beyond imagination. More than that,  it is the film that you want to watch over and over again. </a:t>
            </a:r>
            <a:r>
              <a:rPr lang="ru-RU" sz="1700" b="1" dirty="0" err="1">
                <a:solidFill>
                  <a:srgbClr val="0070C0"/>
                </a:solidFill>
                <a:latin typeface="Goudy Old Style"/>
                <a:ea typeface="Times New Roman"/>
                <a:cs typeface="Times New Roman"/>
              </a:rPr>
              <a:t>Definitely</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the</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new</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film</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by</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Cameron</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couldn’t</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be</a:t>
            </a:r>
            <a:r>
              <a:rPr lang="ru-RU" sz="1700" b="1" dirty="0">
                <a:solidFill>
                  <a:srgbClr val="0070C0"/>
                </a:solidFill>
                <a:latin typeface="Goudy Old Style"/>
                <a:ea typeface="Times New Roman"/>
                <a:cs typeface="Times New Roman"/>
              </a:rPr>
              <a:t> </a:t>
            </a:r>
            <a:r>
              <a:rPr lang="ru-RU" sz="1700" b="1" dirty="0" err="1">
                <a:solidFill>
                  <a:srgbClr val="0070C0"/>
                </a:solidFill>
                <a:latin typeface="Goudy Old Style"/>
                <a:ea typeface="Times New Roman"/>
                <a:cs typeface="Times New Roman"/>
              </a:rPr>
              <a:t>missed</a:t>
            </a:r>
            <a:r>
              <a:rPr lang="ru-RU" sz="1700" b="1" dirty="0">
                <a:solidFill>
                  <a:srgbClr val="0070C0"/>
                </a:solidFill>
                <a:latin typeface="Goudy Old Style"/>
                <a:ea typeface="Times New Roman"/>
                <a:cs typeface="Times New Roman"/>
              </a:rPr>
              <a:t>.</a:t>
            </a:r>
            <a:endParaRPr lang="ru-RU" sz="1700" b="1" dirty="0">
              <a:solidFill>
                <a:srgbClr val="0070C0"/>
              </a:solidFill>
              <a:ea typeface="Calibri"/>
              <a:cs typeface="Times New Roman"/>
            </a:endParaRPr>
          </a:p>
        </p:txBody>
      </p:sp>
    </p:spTree>
    <p:extLst>
      <p:ext uri="{BB962C8B-B14F-4D97-AF65-F5344CB8AC3E}">
        <p14:creationId xmlns:p14="http://schemas.microsoft.com/office/powerpoint/2010/main" val="3250902221"/>
      </p:ext>
    </p:extLst>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lanetconvergence.co.uk/portal/newspaper-background-template-5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708"/>
            <a:ext cx="9144000" cy="684629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funcube.ga/wallpapers/jake-sully-neytiri-movie-wallpaper/download/1400x10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7782" y="1"/>
            <a:ext cx="6188436" cy="6857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190272"/>
      </p:ext>
    </p:extLst>
  </p:cSld>
  <p:clrMapOvr>
    <a:masterClrMapping/>
  </p:clrMapOvr>
  <p:transition>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8194" name="Picture 2" descr="http://data.whicdn.com/images/153959785/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21428"/>
            <a:ext cx="5400600" cy="687942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nettv4u.com/fileman/Uploads/10-Differences-Between-Hollywood-And-Bollywood-Movies/logi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0"/>
            <a:ext cx="3851920" cy="3528392"/>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www.maxfm.com.tr/image.php?width=600&amp;image=/files/content/news/2017/b-subat/osca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080" y="3532228"/>
            <a:ext cx="3851920" cy="33257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4900" y="6381328"/>
            <a:ext cx="5112568" cy="369332"/>
          </a:xfrm>
          <a:prstGeom prst="rect">
            <a:avLst/>
          </a:prstGeom>
          <a:noFill/>
        </p:spPr>
        <p:txBody>
          <a:bodyPr wrap="square" rtlCol="0">
            <a:spAutoFit/>
          </a:bodyPr>
          <a:lstStyle/>
          <a:p>
            <a:r>
              <a:rPr lang="en-US" dirty="0">
                <a:hlinkClick r:id="rId6"/>
              </a:rPr>
              <a:t>https://</a:t>
            </a:r>
            <a:r>
              <a:rPr lang="en-US" dirty="0" smtClean="0">
                <a:hlinkClick r:id="rId6"/>
              </a:rPr>
              <a:t>learningapps.org/display?v=pcwtn1uoj18</a:t>
            </a:r>
            <a:endParaRPr lang="uk-UA" dirty="0" smtClean="0"/>
          </a:p>
        </p:txBody>
      </p:sp>
    </p:spTree>
    <p:extLst>
      <p:ext uri="{BB962C8B-B14F-4D97-AF65-F5344CB8AC3E}">
        <p14:creationId xmlns:p14="http://schemas.microsoft.com/office/powerpoint/2010/main" val="2507678325"/>
      </p:ext>
    </p:extLst>
  </p:cSld>
  <p:clrMapOvr>
    <a:masterClrMapping/>
  </p:clrMapOvr>
  <p:transition>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2050" name="Picture 2" descr="http://static.panoramio.com/photos/large/213050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8396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tr.that-is-america.com/uploads/201612/ue3fwom5xkbudu1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8" y="5439"/>
            <a:ext cx="4860032" cy="685256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479634" y="2967335"/>
            <a:ext cx="184731" cy="923330"/>
          </a:xfrm>
          <a:prstGeom prst="rect">
            <a:avLst/>
          </a:prstGeom>
          <a:noFill/>
        </p:spPr>
        <p:txBody>
          <a:bodyPr wrap="none" lIns="91440" tIns="45720" rIns="91440" bIns="45720">
            <a:spAutoFit/>
          </a:bodyPr>
          <a:lstStyle/>
          <a:p>
            <a:pPr algn="ctr"/>
            <a:endParaRPr lang="ru-RU"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Прямоугольник 3"/>
          <p:cNvSpPr/>
          <p:nvPr/>
        </p:nvSpPr>
        <p:spPr>
          <a:xfrm>
            <a:off x="4479634" y="2967335"/>
            <a:ext cx="1676542" cy="923330"/>
          </a:xfrm>
          <a:prstGeom prst="rect">
            <a:avLst/>
          </a:prstGeom>
          <a:noFill/>
        </p:spPr>
        <p:txBody>
          <a:bodyPr wrap="square" lIns="91440" tIns="45720" rIns="91440" bIns="45720">
            <a:spAutoFit/>
          </a:bodyPr>
          <a:lstStyle/>
          <a:p>
            <a:pPr algn="ctr"/>
            <a:endParaRPr lang="ru-RU"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Прямоугольник 4"/>
          <p:cNvSpPr/>
          <p:nvPr/>
        </p:nvSpPr>
        <p:spPr>
          <a:xfrm>
            <a:off x="539551" y="548680"/>
            <a:ext cx="8064896" cy="5724644"/>
          </a:xfrm>
          <a:prstGeom prst="rect">
            <a:avLst/>
          </a:prstGeom>
        </p:spPr>
        <p:txBody>
          <a:bodyPr wrap="square">
            <a:spAutoFit/>
          </a:bodyPr>
          <a:lstStyle/>
          <a:p>
            <a:pPr algn="ctr"/>
            <a:r>
              <a:rPr lang="en-US" sz="4000" b="1" dirty="0">
                <a:ln>
                  <a:solidFill>
                    <a:srgbClr val="FFFF00"/>
                  </a:solidFill>
                </a:ln>
                <a:solidFill>
                  <a:srgbClr val="FFFF00"/>
                </a:solidFill>
                <a:latin typeface="Times New Roman"/>
                <a:ea typeface="Times New Roman"/>
              </a:rPr>
              <a:t>What is important to be successful</a:t>
            </a:r>
            <a:r>
              <a:rPr lang="en-US" sz="4000" b="1" dirty="0" smtClean="0">
                <a:ln>
                  <a:solidFill>
                    <a:srgbClr val="FFFF00"/>
                  </a:solidFill>
                </a:ln>
                <a:solidFill>
                  <a:srgbClr val="FFFF00"/>
                </a:solidFill>
                <a:latin typeface="Times New Roman"/>
                <a:ea typeface="Times New Roman"/>
              </a:rPr>
              <a:t>?</a:t>
            </a:r>
          </a:p>
          <a:p>
            <a:pPr algn="ctr"/>
            <a:endParaRPr lang="en-US" sz="4000" b="1" dirty="0">
              <a:ln>
                <a:solidFill>
                  <a:srgbClr val="FFFF00"/>
                </a:solidFill>
              </a:ln>
              <a:solidFill>
                <a:srgbClr val="FFFF00"/>
              </a:solidFill>
              <a:latin typeface="Times New Roman"/>
              <a:ea typeface="Times New Roman"/>
            </a:endParaRPr>
          </a:p>
          <a:p>
            <a:pPr algn="ctr"/>
            <a:endParaRPr lang="en-US" sz="4000" b="1" dirty="0" smtClean="0">
              <a:ln>
                <a:solidFill>
                  <a:srgbClr val="FFFF00"/>
                </a:solidFill>
              </a:ln>
              <a:solidFill>
                <a:srgbClr val="FFFF00"/>
              </a:solidFill>
              <a:latin typeface="Times New Roman"/>
              <a:ea typeface="Times New Roman"/>
            </a:endParaRPr>
          </a:p>
          <a:p>
            <a:pPr algn="ctr"/>
            <a:endParaRPr lang="en-US" sz="4000" b="1" dirty="0">
              <a:ln>
                <a:solidFill>
                  <a:srgbClr val="FFFF00"/>
                </a:solidFill>
              </a:ln>
              <a:solidFill>
                <a:srgbClr val="FFFF00"/>
              </a:solidFill>
              <a:latin typeface="Times New Roman"/>
              <a:ea typeface="Times New Roman"/>
            </a:endParaRPr>
          </a:p>
          <a:p>
            <a:pPr algn="ctr"/>
            <a:endParaRPr lang="en-US" sz="4000" b="1" dirty="0" smtClean="0">
              <a:ln>
                <a:solidFill>
                  <a:srgbClr val="FFFF00"/>
                </a:solidFill>
              </a:ln>
              <a:solidFill>
                <a:srgbClr val="FFFF00"/>
              </a:solidFill>
              <a:latin typeface="Times New Roman"/>
              <a:ea typeface="Times New Roman"/>
            </a:endParaRPr>
          </a:p>
          <a:p>
            <a:pPr algn="ctr"/>
            <a:r>
              <a:rPr lang="en-US" sz="4000" b="1" dirty="0" smtClean="0">
                <a:ln>
                  <a:solidFill>
                    <a:srgbClr val="FFFF00"/>
                  </a:solidFill>
                </a:ln>
                <a:solidFill>
                  <a:srgbClr val="FFFF00"/>
                </a:solidFill>
                <a:latin typeface="Times New Roman"/>
                <a:ea typeface="Times New Roman"/>
              </a:rPr>
              <a:t> </a:t>
            </a:r>
          </a:p>
          <a:p>
            <a:pPr algn="ctr"/>
            <a:endParaRPr lang="en-US" sz="4000" b="1" dirty="0">
              <a:ln>
                <a:solidFill>
                  <a:srgbClr val="FFFF00"/>
                </a:solidFill>
              </a:ln>
              <a:solidFill>
                <a:srgbClr val="FFFF00"/>
              </a:solidFill>
              <a:latin typeface="Times New Roman"/>
              <a:ea typeface="Times New Roman"/>
            </a:endParaRPr>
          </a:p>
          <a:p>
            <a:pPr algn="ctr"/>
            <a:endParaRPr lang="en-US" sz="4000" b="1" dirty="0" smtClean="0">
              <a:ln>
                <a:solidFill>
                  <a:srgbClr val="FFFF00"/>
                </a:solidFill>
              </a:ln>
              <a:solidFill>
                <a:srgbClr val="FFFF00"/>
              </a:solidFill>
              <a:latin typeface="Times New Roman"/>
              <a:ea typeface="Times New Roman"/>
            </a:endParaRPr>
          </a:p>
          <a:p>
            <a:pPr algn="ctr">
              <a:lnSpc>
                <a:spcPct val="115000"/>
              </a:lnSpc>
              <a:spcAft>
                <a:spcPts val="0"/>
              </a:spcAft>
            </a:pPr>
            <a:r>
              <a:rPr lang="en-US" sz="4000" b="1" dirty="0">
                <a:ln>
                  <a:solidFill>
                    <a:srgbClr val="FFFF00"/>
                  </a:solidFill>
                </a:ln>
                <a:solidFill>
                  <a:srgbClr val="FFFF00"/>
                </a:solidFill>
                <a:latin typeface="Times New Roman"/>
                <a:ea typeface="Times New Roman"/>
                <a:cs typeface="Times New Roman"/>
              </a:rPr>
              <a:t>Would you like to be famous</a:t>
            </a:r>
            <a:r>
              <a:rPr lang="en-US" sz="4000" b="1" dirty="0" smtClean="0">
                <a:ln>
                  <a:solidFill>
                    <a:srgbClr val="FFFF00"/>
                  </a:solidFill>
                </a:ln>
                <a:solidFill>
                  <a:srgbClr val="FFFF00"/>
                </a:solidFill>
                <a:latin typeface="Times New Roman"/>
                <a:ea typeface="Times New Roman"/>
                <a:cs typeface="Times New Roman"/>
              </a:rPr>
              <a:t>?</a:t>
            </a:r>
            <a:endParaRPr lang="ru-RU" sz="4000" b="1" dirty="0">
              <a:ln>
                <a:solidFill>
                  <a:srgbClr val="FFFF00"/>
                </a:solidFill>
              </a:ln>
              <a:solidFill>
                <a:srgbClr val="FFFF00"/>
              </a:solidFill>
              <a:ea typeface="Calibri"/>
              <a:cs typeface="Times New Roman"/>
            </a:endParaRPr>
          </a:p>
        </p:txBody>
      </p:sp>
    </p:spTree>
    <p:extLst>
      <p:ext uri="{BB962C8B-B14F-4D97-AF65-F5344CB8AC3E}">
        <p14:creationId xmlns:p14="http://schemas.microsoft.com/office/powerpoint/2010/main" val="3249354685"/>
      </p:ext>
    </p:extLst>
  </p:cSld>
  <p:clrMapOvr>
    <a:masterClrMapping/>
  </p:clrMapOvr>
  <p:transition>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sp>
        <p:nvSpPr>
          <p:cNvPr id="2" name="TextBox 1"/>
          <p:cNvSpPr txBox="1"/>
          <p:nvPr/>
        </p:nvSpPr>
        <p:spPr>
          <a:xfrm>
            <a:off x="3089097" y="2204864"/>
            <a:ext cx="5976664" cy="3416320"/>
          </a:xfrm>
          <a:prstGeom prst="rect">
            <a:avLst/>
          </a:prstGeom>
          <a:noFill/>
        </p:spPr>
        <p:txBody>
          <a:bodyPr wrap="square" rtlCol="0">
            <a:spAutoFit/>
          </a:bodyPr>
          <a:lstStyle/>
          <a:p>
            <a:pPr algn="ctr"/>
            <a:r>
              <a:rPr lang="en-US" sz="3600" b="1" dirty="0" smtClean="0">
                <a:solidFill>
                  <a:srgbClr val="C00000"/>
                </a:solidFill>
                <a:latin typeface="Times New Roman" panose="02020603050405020304" pitchFamily="18" charset="0"/>
                <a:cs typeface="Times New Roman" panose="02020603050405020304" pitchFamily="18" charset="0"/>
              </a:rPr>
              <a:t>HOMETASK</a:t>
            </a:r>
          </a:p>
          <a:p>
            <a:endParaRPr lang="en-US" sz="3600" b="1" dirty="0" smtClean="0">
              <a:solidFill>
                <a:srgbClr val="C00000"/>
              </a:solidFill>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q"/>
            </a:pPr>
            <a:r>
              <a:rPr lang="en-US" sz="3600" b="1" dirty="0" smtClean="0">
                <a:solidFill>
                  <a:srgbClr val="C00000"/>
                </a:solidFill>
                <a:latin typeface="Times New Roman" panose="02020603050405020304" pitchFamily="18" charset="0"/>
                <a:cs typeface="Times New Roman" panose="02020603050405020304" pitchFamily="18" charset="0"/>
              </a:rPr>
              <a:t>p.90 (learn words)</a:t>
            </a:r>
          </a:p>
          <a:p>
            <a:pPr marL="571500" indent="-571500">
              <a:buFont typeface="Wingdings" panose="05000000000000000000" pitchFamily="2" charset="2"/>
              <a:buChar char="q"/>
            </a:pPr>
            <a:r>
              <a:rPr lang="en-US" sz="3600" b="1" dirty="0" smtClean="0">
                <a:solidFill>
                  <a:srgbClr val="C00000"/>
                </a:solidFill>
                <a:latin typeface="Times New Roman" panose="02020603050405020304" pitchFamily="18" charset="0"/>
                <a:cs typeface="Times New Roman" panose="02020603050405020304" pitchFamily="18" charset="0"/>
              </a:rPr>
              <a:t>Ex.3, p.91-92 (read the texts )</a:t>
            </a:r>
          </a:p>
          <a:p>
            <a:pPr marL="571500" indent="-571500">
              <a:buFont typeface="Wingdings" panose="05000000000000000000" pitchFamily="2" charset="2"/>
              <a:buChar char="q"/>
            </a:pPr>
            <a:r>
              <a:rPr lang="en-US" sz="3600" b="1" dirty="0" smtClean="0">
                <a:solidFill>
                  <a:srgbClr val="C00000"/>
                </a:solidFill>
                <a:latin typeface="Times New Roman" panose="02020603050405020304" pitchFamily="18" charset="0"/>
                <a:cs typeface="Times New Roman" panose="02020603050405020304" pitchFamily="18" charset="0"/>
              </a:rPr>
              <a:t>Ex.4, p.92 (in writing)</a:t>
            </a:r>
            <a:endParaRPr lang="ru-RU" sz="36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2774954"/>
      </p:ext>
    </p:extLst>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graphicFrame>
        <p:nvGraphicFramePr>
          <p:cNvPr id="3" name="Схема 2"/>
          <p:cNvGraphicFramePr/>
          <p:nvPr>
            <p:extLst>
              <p:ext uri="{D42A27DB-BD31-4B8C-83A1-F6EECF244321}">
                <p14:modId xmlns:p14="http://schemas.microsoft.com/office/powerpoint/2010/main" val="2686957403"/>
              </p:ext>
            </p:extLst>
          </p:nvPr>
        </p:nvGraphicFramePr>
        <p:xfrm>
          <a:off x="0" y="0"/>
          <a:ext cx="9144000" cy="6813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Прямая соединительная линия 4"/>
          <p:cNvCxnSpPr/>
          <p:nvPr/>
        </p:nvCxnSpPr>
        <p:spPr>
          <a:xfrm flipV="1">
            <a:off x="4572000" y="1412776"/>
            <a:ext cx="0" cy="1152128"/>
          </a:xfrm>
          <a:prstGeom prst="line">
            <a:avLst/>
          </a:prstGeom>
        </p:spPr>
        <p:style>
          <a:lnRef idx="2">
            <a:schemeClr val="accent4"/>
          </a:lnRef>
          <a:fillRef idx="0">
            <a:schemeClr val="accent4"/>
          </a:fillRef>
          <a:effectRef idx="1">
            <a:schemeClr val="accent4"/>
          </a:effectRef>
          <a:fontRef idx="minor">
            <a:schemeClr val="tx1"/>
          </a:fontRef>
        </p:style>
      </p:cxnSp>
      <p:cxnSp>
        <p:nvCxnSpPr>
          <p:cNvPr id="7" name="Прямая соединительная линия 6"/>
          <p:cNvCxnSpPr/>
          <p:nvPr/>
        </p:nvCxnSpPr>
        <p:spPr>
          <a:xfrm flipH="1" flipV="1">
            <a:off x="3563888" y="1700808"/>
            <a:ext cx="432048" cy="720080"/>
          </a:xfrm>
          <a:prstGeom prst="line">
            <a:avLst/>
          </a:prstGeom>
        </p:spPr>
        <p:style>
          <a:lnRef idx="2">
            <a:schemeClr val="accent4"/>
          </a:lnRef>
          <a:fillRef idx="0">
            <a:schemeClr val="accent4"/>
          </a:fillRef>
          <a:effectRef idx="1">
            <a:schemeClr val="accent4"/>
          </a:effectRef>
          <a:fontRef idx="minor">
            <a:schemeClr val="tx1"/>
          </a:fontRef>
        </p:style>
      </p:cxnSp>
      <p:cxnSp>
        <p:nvCxnSpPr>
          <p:cNvPr id="9" name="Прямая соединительная линия 8"/>
          <p:cNvCxnSpPr/>
          <p:nvPr/>
        </p:nvCxnSpPr>
        <p:spPr>
          <a:xfrm flipH="1" flipV="1">
            <a:off x="2888138" y="2388528"/>
            <a:ext cx="648072" cy="432048"/>
          </a:xfrm>
          <a:prstGeom prst="line">
            <a:avLst/>
          </a:prstGeom>
        </p:spPr>
        <p:style>
          <a:lnRef idx="2">
            <a:schemeClr val="accent4"/>
          </a:lnRef>
          <a:fillRef idx="0">
            <a:schemeClr val="accent4"/>
          </a:fillRef>
          <a:effectRef idx="1">
            <a:schemeClr val="accent4"/>
          </a:effectRef>
          <a:fontRef idx="minor">
            <a:schemeClr val="tx1"/>
          </a:fontRef>
        </p:style>
      </p:cxnSp>
      <p:cxnSp>
        <p:nvCxnSpPr>
          <p:cNvPr id="11" name="Прямая соединительная линия 10"/>
          <p:cNvCxnSpPr/>
          <p:nvPr/>
        </p:nvCxnSpPr>
        <p:spPr>
          <a:xfrm flipH="1">
            <a:off x="2684517" y="3413760"/>
            <a:ext cx="663347"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13" name="Прямая соединительная линия 12"/>
          <p:cNvCxnSpPr/>
          <p:nvPr/>
        </p:nvCxnSpPr>
        <p:spPr>
          <a:xfrm flipH="1">
            <a:off x="2810093" y="3989432"/>
            <a:ext cx="738082" cy="432048"/>
          </a:xfrm>
          <a:prstGeom prst="line">
            <a:avLst/>
          </a:prstGeom>
        </p:spPr>
        <p:style>
          <a:lnRef idx="2">
            <a:schemeClr val="accent4"/>
          </a:lnRef>
          <a:fillRef idx="0">
            <a:schemeClr val="accent4"/>
          </a:fillRef>
          <a:effectRef idx="1">
            <a:schemeClr val="accent4"/>
          </a:effectRef>
          <a:fontRef idx="minor">
            <a:schemeClr val="tx1"/>
          </a:fontRef>
        </p:style>
      </p:cxnSp>
      <p:cxnSp>
        <p:nvCxnSpPr>
          <p:cNvPr id="18" name="Прямая соединительная линия 17"/>
          <p:cNvCxnSpPr/>
          <p:nvPr/>
        </p:nvCxnSpPr>
        <p:spPr>
          <a:xfrm flipH="1">
            <a:off x="3594760" y="4221088"/>
            <a:ext cx="504056" cy="864096"/>
          </a:xfrm>
          <a:prstGeom prst="line">
            <a:avLst/>
          </a:prstGeom>
        </p:spPr>
        <p:style>
          <a:lnRef idx="2">
            <a:schemeClr val="accent4"/>
          </a:lnRef>
          <a:fillRef idx="0">
            <a:schemeClr val="accent4"/>
          </a:fillRef>
          <a:effectRef idx="1">
            <a:schemeClr val="accent4"/>
          </a:effectRef>
          <a:fontRef idx="minor">
            <a:schemeClr val="tx1"/>
          </a:fontRef>
        </p:style>
      </p:cxnSp>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2050" name="Picture 2" descr="C:\Users\Администратор\Downloads\98637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417"/>
            <a:ext cx="9144000" cy="685158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67544" y="548680"/>
            <a:ext cx="6840760" cy="1872208"/>
          </a:xfrm>
          <a:prstGeom prst="rect">
            <a:avLst/>
          </a:prstGeom>
          <a:noFill/>
        </p:spPr>
        <p:txBody>
          <a:bodyPr wrap="none" lIns="91440" tIns="45720" rIns="91440" bIns="45720">
            <a:prstTxWarp prst="textSlantUp">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13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The</a:t>
            </a:r>
            <a:r>
              <a:rPr lang="en-US" sz="413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en-US" sz="413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World of </a:t>
            </a:r>
            <a:r>
              <a:rPr lang="en-US" sz="413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Films</a:t>
            </a:r>
            <a:endParaRPr lang="ru-RU" sz="413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endParaRPr>
          </a:p>
        </p:txBody>
      </p:sp>
    </p:spTree>
  </p:cSld>
  <p:clrMapOvr>
    <a:masterClrMapping/>
  </p:clrMapOvr>
  <p:transition>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3074" name="Picture 2" descr="https://files2.geometria.ru/pics/original/059/147/59147338.jpg"/>
          <p:cNvPicPr>
            <a:picLocks noChangeAspect="1" noChangeArrowheads="1"/>
          </p:cNvPicPr>
          <p:nvPr/>
        </p:nvPicPr>
        <p:blipFill rotWithShape="1">
          <a:blip r:embed="rId3">
            <a:extLst>
              <a:ext uri="{28A0092B-C50C-407E-A947-70E740481C1C}">
                <a14:useLocalDpi xmlns:a14="http://schemas.microsoft.com/office/drawing/2010/main" val="0"/>
              </a:ext>
            </a:extLst>
          </a:blip>
          <a:srcRect b="2859"/>
          <a:stretch/>
        </p:blipFill>
        <p:spPr bwMode="auto">
          <a:xfrm>
            <a:off x="0" y="0"/>
            <a:ext cx="9143999" cy="337250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infolist.pl.ua/gallery/1109.jpg"/>
          <p:cNvPicPr>
            <a:picLocks noChangeAspect="1" noChangeArrowheads="1"/>
          </p:cNvPicPr>
          <p:nvPr/>
        </p:nvPicPr>
        <p:blipFill rotWithShape="1">
          <a:blip r:embed="rId4">
            <a:extLst>
              <a:ext uri="{28A0092B-C50C-407E-A947-70E740481C1C}">
                <a14:useLocalDpi xmlns:a14="http://schemas.microsoft.com/office/drawing/2010/main" val="0"/>
              </a:ext>
            </a:extLst>
          </a:blip>
          <a:srcRect b="6780"/>
          <a:stretch/>
        </p:blipFill>
        <p:spPr bwMode="auto">
          <a:xfrm>
            <a:off x="-1200" y="3372501"/>
            <a:ext cx="9145199" cy="34804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65216" y="6056421"/>
            <a:ext cx="5040560" cy="646331"/>
          </a:xfrm>
          <a:prstGeom prst="rect">
            <a:avLst/>
          </a:prstGeom>
          <a:noFill/>
        </p:spPr>
        <p:txBody>
          <a:bodyPr wrap="square" rtlCol="0">
            <a:spAutoFit/>
          </a:bodyPr>
          <a:lstStyle/>
          <a:p>
            <a:r>
              <a:rPr lang="en-US" dirty="0">
                <a:hlinkClick r:id="rId5"/>
              </a:rPr>
              <a:t>https://</a:t>
            </a:r>
            <a:r>
              <a:rPr lang="en-US" dirty="0" smtClean="0">
                <a:hlinkClick r:id="rId5"/>
              </a:rPr>
              <a:t>learningapps.org/display?v=p4teg21rc18</a:t>
            </a:r>
            <a:endParaRPr lang="uk-UA" dirty="0" smtClean="0"/>
          </a:p>
          <a:p>
            <a:r>
              <a:rPr lang="en-US" dirty="0">
                <a:hlinkClick r:id="rId6"/>
              </a:rPr>
              <a:t>https://</a:t>
            </a:r>
            <a:r>
              <a:rPr lang="en-US" dirty="0" smtClean="0">
                <a:hlinkClick r:id="rId6"/>
              </a:rPr>
              <a:t>learningapps.org/3432449</a:t>
            </a:r>
            <a:endParaRPr lang="uk-UA" dirty="0" smtClean="0"/>
          </a:p>
        </p:txBody>
      </p:sp>
    </p:spTree>
    <p:extLst>
      <p:ext uri="{BB962C8B-B14F-4D97-AF65-F5344CB8AC3E}">
        <p14:creationId xmlns:p14="http://schemas.microsoft.com/office/powerpoint/2010/main" val="555157647"/>
      </p:ext>
    </p:extLst>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5122" name="Picture 2" descr="https://pre12.deviantart.net/657c/th/pre/f/2015/009/d/0/movie_genres_folder_by_shahrezs18-d8d6dn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751"/>
            <a:ext cx="911811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292080" y="5445224"/>
            <a:ext cx="3672408" cy="1080120"/>
          </a:xfrm>
          <a:prstGeom prst="rect">
            <a:avLst/>
          </a:prstGeom>
          <a:noFill/>
        </p:spPr>
        <p:txBody>
          <a:bodyPr wrap="none" lIns="91440" tIns="45720" rIns="91440" bIns="45720">
            <a:prstTxWarp prst="textChevronInverted">
              <a:avLst/>
            </a:prstTxWarp>
            <a:spAutoFit/>
          </a:bodyPr>
          <a:lstStyle/>
          <a:p>
            <a:pPr algn="ctr"/>
            <a:r>
              <a:rPr lang="en-US" sz="2000" b="1" dirty="0" smtClean="0">
                <a:ln w="1905"/>
                <a:solidFill>
                  <a:srgbClr val="00B0F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What is your </a:t>
            </a:r>
            <a:r>
              <a:rPr lang="en-US" sz="2000" b="1" dirty="0" err="1" smtClean="0">
                <a:ln w="1905"/>
                <a:solidFill>
                  <a:srgbClr val="00B0F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favourite</a:t>
            </a:r>
            <a:r>
              <a:rPr lang="en-US" sz="2000" b="1" dirty="0" smtClean="0">
                <a:ln w="1905"/>
                <a:solidFill>
                  <a:srgbClr val="00B0F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genre </a:t>
            </a:r>
          </a:p>
          <a:p>
            <a:pPr algn="ctr"/>
            <a:r>
              <a:rPr lang="en-US" sz="2000" b="1" dirty="0" smtClean="0">
                <a:ln w="1905"/>
                <a:solidFill>
                  <a:srgbClr val="00B0F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and why?</a:t>
            </a:r>
            <a:endParaRPr lang="ru-RU" sz="2000" b="1" dirty="0">
              <a:ln w="1905"/>
              <a:solidFill>
                <a:srgbClr val="00B0F0"/>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0191509"/>
      </p:ext>
    </p:extLst>
  </p:cSld>
  <p:clrMapOvr>
    <a:masterClrMapping/>
  </p:clrMapOvr>
  <p:transition>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3074" name="Picture 2" descr="https://cs.pikabu.ru/post_img/big/2014/01/10/8/1389356550_20806795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10108" y="2204759"/>
            <a:ext cx="8558754" cy="1569660"/>
          </a:xfrm>
          <a:prstGeom prst="rect">
            <a:avLst/>
          </a:prstGeom>
          <a:noFill/>
        </p:spPr>
        <p:txBody>
          <a:bodyPr wrap="none" lIns="91440" tIns="45720" rIns="91440" bIns="45720">
            <a:spAutoFit/>
          </a:bodyPr>
          <a:lstStyle/>
          <a:p>
            <a:pPr algn="ctr"/>
            <a:r>
              <a:rPr lang="en-US" sz="9600" dirty="0" smtClean="0">
                <a:ln w="18415" cmpd="sng">
                  <a:solidFill>
                    <a:srgbClr val="FFFFFF"/>
                  </a:solidFill>
                  <a:prstDash val="solid"/>
                </a:ln>
                <a:solidFill>
                  <a:srgbClr val="FF0000"/>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What genre is it?</a:t>
            </a:r>
            <a:endParaRPr lang="ru-RU" sz="9600" dirty="0">
              <a:ln w="18415" cmpd="sng">
                <a:solidFill>
                  <a:srgbClr val="FFFFFF"/>
                </a:solidFill>
                <a:prstDash val="solid"/>
              </a:ln>
              <a:solidFill>
                <a:srgbClr val="FF0000"/>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4213844"/>
      </p:ext>
    </p:extLst>
  </p:cSld>
  <p:clrMapOvr>
    <a:masterClrMapping/>
  </p:clrMapOvr>
  <p:transition>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1JF041KZkjk/UXlFAEw_3MI/AAAAAAAAD8o/XWRjzgqs2Ms/s1600/%D1%87%D0%B8%D1%81%D0%BB%D0%B0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680"/>
            <a:ext cx="9144000" cy="663768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5536" y="1556792"/>
            <a:ext cx="8352928" cy="3168352"/>
          </a:xfrm>
          <a:prstGeom prst="rect">
            <a:avLst/>
          </a:prstGeom>
          <a:noFill/>
        </p:spPr>
        <p:txBody>
          <a:bodyPr wrap="square" lIns="91440" tIns="45720" rIns="91440" bIns="45720">
            <a:prstTxWarp prst="textTriangle">
              <a:avLst/>
            </a:prstTxWarp>
            <a:spAutoFit/>
          </a:bodyPr>
          <a:lstStyle/>
          <a:p>
            <a:pPr algn="ctr"/>
            <a:r>
              <a:rPr lang="en-US" sz="6600" b="1" cap="none" spc="0" dirty="0" smtClean="0">
                <a:ln w="12700">
                  <a:solidFill>
                    <a:schemeClr val="tx1"/>
                  </a:solidFill>
                  <a:prstDash val="solid"/>
                </a:ln>
                <a:solidFill>
                  <a:srgbClr val="FFFF00"/>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Let’s Have Some Rest!</a:t>
            </a:r>
            <a:endParaRPr lang="ru-RU" sz="6600" b="1" cap="none" spc="0" dirty="0">
              <a:ln w="12700">
                <a:solidFill>
                  <a:schemeClr val="tx1"/>
                </a:solidFill>
                <a:prstDash val="solid"/>
              </a:ln>
              <a:solidFill>
                <a:srgbClr val="FFFF00"/>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1272860"/>
      </p:ext>
    </p:extLst>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6146" name="Picture 2" descr="C:\Users\Администратор\Downloads\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379"/>
            <a:ext cx="5543126" cy="368944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Администратор\Downloads\59147516.jpg"/>
          <p:cNvPicPr>
            <a:picLocks noChangeAspect="1" noChangeArrowheads="1"/>
          </p:cNvPicPr>
          <p:nvPr/>
        </p:nvPicPr>
        <p:blipFill rotWithShape="1">
          <a:blip r:embed="rId4">
            <a:extLst>
              <a:ext uri="{28A0092B-C50C-407E-A947-70E740481C1C}">
                <a14:useLocalDpi xmlns:a14="http://schemas.microsoft.com/office/drawing/2010/main" val="0"/>
              </a:ext>
            </a:extLst>
          </a:blip>
          <a:srcRect l="4454" b="7902"/>
          <a:stretch/>
        </p:blipFill>
        <p:spPr bwMode="auto">
          <a:xfrm>
            <a:off x="3849258" y="3590017"/>
            <a:ext cx="5294741" cy="324958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lubertsi.com/files/thumb/900/c/cf/cf2285b792dde07b31785dd39d7a182f91087f6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8277" y="0"/>
            <a:ext cx="3605723" cy="3590017"/>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s://files2.geometria.ru/pics/original/063/161/63161326.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564" b="7366"/>
          <a:stretch/>
        </p:blipFill>
        <p:spPr bwMode="auto">
          <a:xfrm>
            <a:off x="-28951" y="3649081"/>
            <a:ext cx="3878210" cy="320891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8951" y="1646973"/>
            <a:ext cx="8921431" cy="2640723"/>
          </a:xfrm>
          <a:prstGeom prst="rect">
            <a:avLst/>
          </a:prstGeom>
        </p:spPr>
        <p:txBody>
          <a:bodyPr wrap="square">
            <a:spAutoFit/>
          </a:bodyPr>
          <a:lstStyle/>
          <a:p>
            <a:pPr algn="ctr">
              <a:lnSpc>
                <a:spcPct val="115000"/>
              </a:lnSpc>
              <a:spcAft>
                <a:spcPts val="0"/>
              </a:spcAft>
            </a:pPr>
            <a:r>
              <a:rPr lang="en-US" sz="4800" b="1" dirty="0" smtClean="0">
                <a:ln w="12700">
                  <a:solidFill>
                    <a:srgbClr val="002060"/>
                  </a:solidFill>
                  <a:prstDash val="solid"/>
                </a:ln>
                <a:solidFill>
                  <a:srgbClr val="00B0F0"/>
                </a:solidFill>
                <a:effectLst>
                  <a:outerShdw blurRad="41275" dist="20320" dir="1800000" algn="tl" rotWithShape="0">
                    <a:srgbClr val="000000">
                      <a:alpha val="40000"/>
                    </a:srgbClr>
                  </a:outerShdw>
                </a:effectLst>
                <a:latin typeface="Times New Roman"/>
                <a:ea typeface="Times New Roman"/>
                <a:cs typeface="Times New Roman"/>
              </a:rPr>
              <a:t>What </a:t>
            </a:r>
            <a:r>
              <a:rPr lang="en-US" sz="4800" b="1" dirty="0">
                <a:ln w="12700">
                  <a:solidFill>
                    <a:srgbClr val="002060"/>
                  </a:solidFill>
                  <a:prstDash val="solid"/>
                </a:ln>
                <a:solidFill>
                  <a:srgbClr val="00B0F0"/>
                </a:solidFill>
                <a:effectLst>
                  <a:outerShdw blurRad="41275" dist="20320" dir="1800000" algn="tl" rotWithShape="0">
                    <a:srgbClr val="000000">
                      <a:alpha val="40000"/>
                    </a:srgbClr>
                  </a:outerShdw>
                </a:effectLst>
                <a:latin typeface="Times New Roman"/>
                <a:ea typeface="Times New Roman"/>
                <a:cs typeface="Times New Roman"/>
              </a:rPr>
              <a:t>makes our Poltava’s cinemas </a:t>
            </a:r>
            <a:r>
              <a:rPr lang="en-US" sz="4800" b="1" dirty="0" smtClean="0">
                <a:ln w="12700">
                  <a:solidFill>
                    <a:srgbClr val="002060"/>
                  </a:solidFill>
                  <a:prstDash val="solid"/>
                </a:ln>
                <a:solidFill>
                  <a:srgbClr val="00B0F0"/>
                </a:solidFill>
                <a:effectLst>
                  <a:outerShdw blurRad="41275" dist="20320" dir="1800000" algn="tl" rotWithShape="0">
                    <a:srgbClr val="000000">
                      <a:alpha val="40000"/>
                    </a:srgbClr>
                  </a:outerShdw>
                </a:effectLst>
                <a:latin typeface="Times New Roman"/>
                <a:ea typeface="Times New Roman"/>
                <a:cs typeface="Times New Roman"/>
              </a:rPr>
              <a:t>so </a:t>
            </a:r>
            <a:r>
              <a:rPr lang="en-US" sz="4800" b="1" dirty="0">
                <a:ln w="12700">
                  <a:solidFill>
                    <a:srgbClr val="002060"/>
                  </a:solidFill>
                  <a:prstDash val="solid"/>
                </a:ln>
                <a:solidFill>
                  <a:srgbClr val="00B0F0"/>
                </a:solidFill>
                <a:effectLst>
                  <a:outerShdw blurRad="41275" dist="20320" dir="1800000" algn="tl" rotWithShape="0">
                    <a:srgbClr val="000000">
                      <a:alpha val="40000"/>
                    </a:srgbClr>
                  </a:outerShdw>
                </a:effectLst>
                <a:latin typeface="Times New Roman"/>
                <a:ea typeface="Times New Roman"/>
                <a:cs typeface="Times New Roman"/>
              </a:rPr>
              <a:t>popular places to visit?</a:t>
            </a:r>
            <a:endParaRPr lang="ru-RU" sz="4800" b="1" dirty="0">
              <a:ln w="12700">
                <a:solidFill>
                  <a:srgbClr val="002060"/>
                </a:solidFill>
                <a:prstDash val="solid"/>
              </a:ln>
              <a:solidFill>
                <a:srgbClr val="00B0F0"/>
              </a:solidFill>
              <a:effectLst>
                <a:outerShdw blurRad="41275" dist="20320" dir="1800000" algn="tl" rotWithShape="0">
                  <a:srgbClr val="000000">
                    <a:alpha val="40000"/>
                  </a:srgbClr>
                </a:outerShdw>
              </a:effectLst>
              <a:ea typeface="Calibri"/>
              <a:cs typeface="Times New Roman"/>
            </a:endParaRPr>
          </a:p>
        </p:txBody>
      </p:sp>
    </p:spTree>
    <p:extLst>
      <p:ext uri="{BB962C8B-B14F-4D97-AF65-F5344CB8AC3E}">
        <p14:creationId xmlns:p14="http://schemas.microsoft.com/office/powerpoint/2010/main" val="953082052"/>
      </p:ext>
    </p:extLst>
  </p:cSld>
  <p:clrMapOvr>
    <a:masterClrMapping/>
  </p:clrMapOvr>
  <p:transition>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Bankoboev.Ru_kinolenta_vylozhenaya_v_forme_bukvy_m.jpg"/>
          <p:cNvPicPr>
            <a:picLocks noChangeAspect="1"/>
          </p:cNvPicPr>
          <p:nvPr/>
        </p:nvPicPr>
        <p:blipFill>
          <a:blip r:embed="rId2" cstate="print"/>
          <a:stretch>
            <a:fillRect/>
          </a:stretch>
        </p:blipFill>
        <p:spPr>
          <a:xfrm>
            <a:off x="0" y="0"/>
            <a:ext cx="9144000" cy="6858000"/>
          </a:xfrm>
          <a:prstGeom prst="rect">
            <a:avLst/>
          </a:prstGeom>
        </p:spPr>
      </p:pic>
      <p:pic>
        <p:nvPicPr>
          <p:cNvPr id="7170" name="Picture 2" descr="https://tommyhowell.files.wordpress.com/2012/10/2009060813065462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52" y="21851"/>
            <a:ext cx="9158052" cy="693554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661989" y="2780928"/>
            <a:ext cx="6480720" cy="304698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9600" b="1" cap="all" spc="0" dirty="0" smtClean="0">
                <a:ln w="0">
                  <a:solidFill>
                    <a:schemeClr val="tx1"/>
                  </a:solidFill>
                </a:ln>
                <a:solidFill>
                  <a:srgbClr val="00B0F0"/>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A Film Review</a:t>
            </a:r>
            <a:endParaRPr lang="ru-RU" sz="9600" b="1" cap="all" spc="0" dirty="0">
              <a:ln w="0">
                <a:solidFill>
                  <a:schemeClr val="tx1"/>
                </a:solidFill>
              </a:ln>
              <a:solidFill>
                <a:srgbClr val="00B0F0"/>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6348989"/>
      </p:ext>
    </p:extLst>
  </p:cSld>
  <p:clrMapOvr>
    <a:masterClrMapping/>
  </p:clrMapOvr>
  <p:transition>
    <p:comb/>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644</TotalTime>
  <Words>124</Words>
  <Application>Microsoft Office PowerPoint</Application>
  <PresentationFormat>Экран (4:3)</PresentationFormat>
  <Paragraphs>47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RePack by Diakov</cp:lastModifiedBy>
  <cp:revision>81</cp:revision>
  <dcterms:created xsi:type="dcterms:W3CDTF">2013-11-25T14:59:15Z</dcterms:created>
  <dcterms:modified xsi:type="dcterms:W3CDTF">2018-02-11T12:42:55Z</dcterms:modified>
</cp:coreProperties>
</file>