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5" r:id="rId4"/>
    <p:sldId id="256" r:id="rId5"/>
    <p:sldId id="257" r:id="rId6"/>
    <p:sldId id="276" r:id="rId7"/>
    <p:sldId id="259" r:id="rId8"/>
    <p:sldId id="270" r:id="rId9"/>
    <p:sldId id="277" r:id="rId10"/>
    <p:sldId id="280" r:id="rId11"/>
    <p:sldId id="279" r:id="rId12"/>
    <p:sldId id="260" r:id="rId13"/>
    <p:sldId id="281" r:id="rId14"/>
    <p:sldId id="267" r:id="rId15"/>
    <p:sldId id="271" r:id="rId16"/>
    <p:sldId id="282" r:id="rId17"/>
    <p:sldId id="268" r:id="rId18"/>
    <p:sldId id="269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/>
              <a:t>Наш девіз: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sz="4000" dirty="0" smtClean="0"/>
              <a:t>Думати – колективно;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Діяти – оперативно;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Сперечатись - доказово.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Це для всіх обов’язково!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 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0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схилів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ковзним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ступаючим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біговим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ялинкою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напівялинкою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драбинкою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коньковим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ходом.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rdTYE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357298"/>
            <a:ext cx="2345441" cy="1856236"/>
          </a:xfrm>
          <a:prstGeom prst="rect">
            <a:avLst/>
          </a:prstGeom>
        </p:spPr>
      </p:pic>
      <p:pic>
        <p:nvPicPr>
          <p:cNvPr id="5" name="Содержимое 5" descr="img-hS3w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14620"/>
            <a:ext cx="1737364" cy="1984252"/>
          </a:xfrm>
          <a:prstGeom prst="rect">
            <a:avLst/>
          </a:prstGeom>
        </p:spPr>
      </p:pic>
      <p:pic>
        <p:nvPicPr>
          <p:cNvPr id="6" name="Содержимое 7" descr="img-WuYnm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643314"/>
            <a:ext cx="1787656" cy="2537787"/>
          </a:xfrm>
          <a:prstGeom prst="rect">
            <a:avLst/>
          </a:prstGeom>
        </p:spPr>
      </p:pic>
      <p:pic>
        <p:nvPicPr>
          <p:cNvPr id="7" name="Содержимое 5" descr="lyzhnyky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643446"/>
            <a:ext cx="3071834" cy="204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714356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«Хочеш бути здоровим – </a:t>
            </a: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бікай</a:t>
            </a: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Хочеш бути красивим – бігай!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Хочеш бути розумним – бігай!»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Естафе́та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вид командного спортивного змагання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скачанные файл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57628"/>
            <a:ext cx="2143125" cy="2143125"/>
          </a:xfrm>
          <a:prstGeom prst="rect">
            <a:avLst/>
          </a:prstGeom>
        </p:spPr>
      </p:pic>
      <p:pic>
        <p:nvPicPr>
          <p:cNvPr id="5" name="Содержимое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143248"/>
            <a:ext cx="5406627" cy="321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Види зимового спорту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925" y="5357826"/>
            <a:ext cx="2505075" cy="1500174"/>
          </a:xfrm>
        </p:spPr>
      </p:pic>
      <p:sp>
        <p:nvSpPr>
          <p:cNvPr id="15" name="TextBox 14"/>
          <p:cNvSpPr txBox="1"/>
          <p:nvPr/>
        </p:nvSpPr>
        <p:spPr>
          <a:xfrm>
            <a:off x="357158" y="1285860"/>
            <a:ext cx="1857356" cy="67710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Лижні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перегони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5286388"/>
            <a:ext cx="1928826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3071810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Сноуборд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40" y="2428868"/>
            <a:ext cx="2071702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sz="2000" dirty="0" smtClean="0"/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1428737"/>
            <a:ext cx="2071702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Скелетон</a:t>
            </a:r>
            <a:r>
              <a:rPr lang="ru-RU" sz="2000" dirty="0" smtClean="0"/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6582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3294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42910" y="2285992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4071942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Фрістайл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Содержимое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571612"/>
            <a:ext cx="3992949" cy="2990858"/>
          </a:xfrm>
          <a:prstGeom prst="rect">
            <a:avLst/>
          </a:prstGeom>
        </p:spPr>
      </p:pic>
      <p:pic>
        <p:nvPicPr>
          <p:cNvPr id="44" name="Содержимое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571612"/>
            <a:ext cx="4000528" cy="30003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57158" y="2214554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Біатлон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357950" y="5357826"/>
            <a:ext cx="2357454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лижах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трампліну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pic>
        <p:nvPicPr>
          <p:cNvPr id="48" name="Содержимое 7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571612"/>
            <a:ext cx="4000528" cy="3019433"/>
          </a:xfrm>
          <a:prstGeom prst="rect">
            <a:avLst/>
          </a:prstGeom>
        </p:spPr>
      </p:pic>
      <p:pic>
        <p:nvPicPr>
          <p:cNvPr id="49" name="Содержимое 9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1571612"/>
            <a:ext cx="4000528" cy="3000396"/>
          </a:xfrm>
          <a:prstGeom prst="rect">
            <a:avLst/>
          </a:prstGeom>
        </p:spPr>
      </p:pic>
      <p:pic>
        <p:nvPicPr>
          <p:cNvPr id="50" name="Содержимое 11" descr="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571612"/>
            <a:ext cx="4000528" cy="3048006"/>
          </a:xfrm>
          <a:prstGeom prst="rect">
            <a:avLst/>
          </a:prstGeom>
        </p:spPr>
      </p:pic>
      <p:pic>
        <p:nvPicPr>
          <p:cNvPr id="51" name="Содержимое 13" descr="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1500160"/>
            <a:ext cx="4000528" cy="309564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715140" y="3357562"/>
            <a:ext cx="2071702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ковзанах</a:t>
            </a:r>
            <a:r>
              <a:rPr lang="ru-RU" sz="2000" dirty="0" smtClean="0"/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715140" y="4357694"/>
            <a:ext cx="2071702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Хокей</a:t>
            </a:r>
            <a:r>
              <a:rPr lang="ru-RU" sz="2000" dirty="0" smtClean="0"/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pic>
        <p:nvPicPr>
          <p:cNvPr id="57" name="Содержимое 15" descr="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59" y="1500174"/>
            <a:ext cx="4005611" cy="310039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571868" y="5286388"/>
            <a:ext cx="2071702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Фігурне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000" dirty="0" smtClean="0"/>
              <a:t>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pic>
        <p:nvPicPr>
          <p:cNvPr id="62" name="Содержимое 17" descr="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860" y="1500174"/>
            <a:ext cx="4000528" cy="3138498"/>
          </a:xfrm>
          <a:prstGeom prst="rect">
            <a:avLst/>
          </a:prstGeom>
        </p:spPr>
      </p:pic>
      <p:pic>
        <p:nvPicPr>
          <p:cNvPr id="63" name="Содержимое 19" descr="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8860" y="1500174"/>
            <a:ext cx="4000528" cy="3205172"/>
          </a:xfrm>
          <a:prstGeom prst="rect">
            <a:avLst/>
          </a:prstGeom>
        </p:spPr>
      </p:pic>
      <p:pic>
        <p:nvPicPr>
          <p:cNvPr id="64" name="Содержимое 21" descr="1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8860" y="1478850"/>
            <a:ext cx="4000528" cy="3188391"/>
          </a:xfrm>
          <a:prstGeom prst="rect">
            <a:avLst/>
          </a:prstGeom>
        </p:spPr>
      </p:pic>
      <p:pic>
        <p:nvPicPr>
          <p:cNvPr id="65" name="Содержимое 23" descr="1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8859" y="1500174"/>
            <a:ext cx="4029809" cy="319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46" grpId="0" animBg="1"/>
      <p:bldP spid="47" grpId="0" animBg="1"/>
      <p:bldP spid="55" grpId="0" animBg="1"/>
      <p:bldP spid="56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SC00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k-opredelit-vozrast-dereva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959" y="2357430"/>
            <a:ext cx="6402174" cy="4071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2786082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спиляного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порахувати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порахувати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Число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кілець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числу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прожитих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деревом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років.Майте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дерев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двокольорове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кільце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весняна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темна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річна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0px-Determine-the-Age-of-a-Tree-Step-2Bullet2-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9" y="605578"/>
            <a:ext cx="3786214" cy="53666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5214942" cy="265429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Підрахуйте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мутовки. 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дерев (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хвойних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мутовки.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Підрахунок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мутовок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/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Додайте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отриманого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нинішню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верхівку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дерева.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спуску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стійці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стійці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низькій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стійці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стійці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стійках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швидкісного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спуску (“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”, “ракета”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1PQN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1961386" cy="2933334"/>
          </a:xfrm>
          <a:prstGeom prst="rect">
            <a:avLst/>
          </a:prstGeom>
        </p:spPr>
      </p:pic>
      <p:pic>
        <p:nvPicPr>
          <p:cNvPr id="5" name="Содержимое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12" y="3636535"/>
            <a:ext cx="3633240" cy="2721423"/>
          </a:xfrm>
          <a:prstGeom prst="rect">
            <a:avLst/>
          </a:prstGeom>
        </p:spPr>
      </p:pic>
      <p:pic>
        <p:nvPicPr>
          <p:cNvPr id="6" name="Содержимое 3" descr="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1142984"/>
            <a:ext cx="1943100" cy="2352675"/>
          </a:xfrm>
          <a:prstGeom prst="rect">
            <a:avLst/>
          </a:prstGeom>
        </p:spPr>
      </p:pic>
      <p:pic>
        <p:nvPicPr>
          <p:cNvPr id="7" name="Содержимое 5" descr="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357298"/>
            <a:ext cx="2094246" cy="1431039"/>
          </a:xfrm>
          <a:prstGeom prst="rect">
            <a:avLst/>
          </a:prstGeom>
        </p:spPr>
      </p:pic>
      <p:pic>
        <p:nvPicPr>
          <p:cNvPr id="8" name="Содержимое 7" descr="46.png"/>
          <p:cNvPicPr>
            <a:picLocks noChangeAspect="1"/>
          </p:cNvPicPr>
          <p:nvPr/>
        </p:nvPicPr>
        <p:blipFill>
          <a:blip r:embed="rId6"/>
          <a:srcRect t="3792" r="5599"/>
          <a:stretch>
            <a:fillRect/>
          </a:stretch>
        </p:blipFill>
        <p:spPr>
          <a:xfrm>
            <a:off x="2500298" y="4357694"/>
            <a:ext cx="2071702" cy="181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7115196" cy="428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Прилетіли в трійці коні - скакуни,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У санях привезли дівчину вони.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Має біле личко дівчина чудова.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Рукавом змахнула – у дерев обнови.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Все навкруг іскриться, все переливається,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Білокоса дівчина дітям усміхається.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Ви ж часу не гайте, швидко відгадайте: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 за трійка мчалась?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Як дівчина звалась?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22153"/>
          <p:cNvPicPr>
            <a:picLocks noChangeAspect="1" noChangeArrowheads="1"/>
          </p:cNvPicPr>
          <p:nvPr/>
        </p:nvPicPr>
        <p:blipFill>
          <a:blip r:embed="rId2"/>
          <a:srcRect l="5400" t="6471" r="5400" b="7118"/>
          <a:stretch>
            <a:fillRect/>
          </a:stretch>
        </p:blipFill>
        <p:spPr bwMode="auto">
          <a:xfrm>
            <a:off x="4286248" y="3571876"/>
            <a:ext cx="4368086" cy="28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Туристичний похід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256"/>
            <a:ext cx="2276475" cy="2009775"/>
          </a:xfrm>
        </p:spPr>
      </p:pic>
      <p:pic>
        <p:nvPicPr>
          <p:cNvPr id="17" name="Содержимое 9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71678"/>
            <a:ext cx="6143668" cy="4040793"/>
          </a:xfrm>
          <a:prstGeom prst="rect">
            <a:avLst/>
          </a:prstGeom>
        </p:spPr>
      </p:pic>
      <p:pic>
        <p:nvPicPr>
          <p:cNvPr id="18" name="Содержимое 21" descr="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071678"/>
            <a:ext cx="6184404" cy="4100529"/>
          </a:xfrm>
          <a:prstGeom prst="rect">
            <a:avLst/>
          </a:prstGeom>
        </p:spPr>
      </p:pic>
      <p:pic>
        <p:nvPicPr>
          <p:cNvPr id="19" name="Содержимое 23" descr="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071678"/>
            <a:ext cx="6215106" cy="4138163"/>
          </a:xfrm>
          <a:prstGeom prst="rect">
            <a:avLst/>
          </a:prstGeom>
        </p:spPr>
      </p:pic>
      <p:pic>
        <p:nvPicPr>
          <p:cNvPr id="20" name="Содержимое 25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2071678"/>
            <a:ext cx="6215106" cy="417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Туристичний похід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925" y="5029200"/>
            <a:ext cx="2505075" cy="1828800"/>
          </a:xfrm>
        </p:spPr>
      </p:pic>
      <p:sp>
        <p:nvSpPr>
          <p:cNvPr id="15" name="TextBox 14"/>
          <p:cNvSpPr txBox="1"/>
          <p:nvPr/>
        </p:nvSpPr>
        <p:spPr>
          <a:xfrm>
            <a:off x="285720" y="1571612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ПІШОХІДНОГО</a:t>
            </a:r>
            <a:br>
              <a:rPr lang="uk-UA" sz="2000" b="1" dirty="0" smtClean="0"/>
            </a:br>
            <a:endParaRPr lang="ru-RU" sz="2000" b="1" dirty="0"/>
          </a:p>
        </p:txBody>
      </p:sp>
      <p:pic>
        <p:nvPicPr>
          <p:cNvPr id="16" name="Содержимое 3" descr="пішохідн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785926"/>
            <a:ext cx="3719563" cy="2786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720" y="2500306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ГІРСЬКОГО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3571876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ЛИЖНОГО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4643446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ВОДНОГО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5286388"/>
            <a:ext cx="1857356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МОТОЦИКЛЕТ-НОГО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1428737"/>
            <a:ext cx="2143140" cy="67710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ВЕЛОСИПЕДНОГО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15140" y="2357430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СПЕЛЕО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5140" y="3286124"/>
            <a:ext cx="1857356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ВІТРИЛЬНОГО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214818"/>
            <a:ext cx="1857356" cy="10156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АВТОМОБІЛЬ-</a:t>
            </a:r>
          </a:p>
          <a:p>
            <a:pPr algn="ctr"/>
            <a:r>
              <a:rPr lang="uk-UA" sz="2000" b="1" dirty="0" smtClean="0"/>
              <a:t>НОГО</a:t>
            </a:r>
            <a:br>
              <a:rPr lang="uk-UA" sz="2000" b="1" dirty="0" smtClean="0"/>
            </a:br>
            <a:endParaRPr lang="ru-RU" sz="2000" b="1" dirty="0"/>
          </a:p>
        </p:txBody>
      </p:sp>
      <p:pic>
        <p:nvPicPr>
          <p:cNvPr id="34" name="Содержимое 5" descr="гірськ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785926"/>
            <a:ext cx="3714776" cy="2786082"/>
          </a:xfrm>
          <a:prstGeom prst="rect">
            <a:avLst/>
          </a:prstGeom>
        </p:spPr>
      </p:pic>
      <p:pic>
        <p:nvPicPr>
          <p:cNvPr id="35" name="Содержимое 7" descr="лижн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785926"/>
            <a:ext cx="3714776" cy="2814645"/>
          </a:xfrm>
          <a:prstGeom prst="rect">
            <a:avLst/>
          </a:prstGeom>
        </p:spPr>
      </p:pic>
      <p:pic>
        <p:nvPicPr>
          <p:cNvPr id="36" name="Содержимое 9" descr="водн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1785926"/>
            <a:ext cx="3786214" cy="2847982"/>
          </a:xfrm>
          <a:prstGeom prst="rect">
            <a:avLst/>
          </a:prstGeom>
        </p:spPr>
      </p:pic>
      <p:pic>
        <p:nvPicPr>
          <p:cNvPr id="37" name="Содержимое 11" descr="велосипедни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1785926"/>
            <a:ext cx="3786214" cy="2847982"/>
          </a:xfrm>
          <a:prstGeom prst="rect">
            <a:avLst/>
          </a:prstGeom>
        </p:spPr>
      </p:pic>
      <p:pic>
        <p:nvPicPr>
          <p:cNvPr id="38" name="Содержимое 13" descr="спеле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1785926"/>
            <a:ext cx="3786214" cy="2847982"/>
          </a:xfrm>
          <a:prstGeom prst="rect">
            <a:avLst/>
          </a:prstGeom>
        </p:spPr>
      </p:pic>
      <p:pic>
        <p:nvPicPr>
          <p:cNvPr id="39" name="Содержимое 15" descr="вітрильний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1785926"/>
            <a:ext cx="3786214" cy="2886083"/>
          </a:xfrm>
          <a:prstGeom prst="rect">
            <a:avLst/>
          </a:prstGeom>
        </p:spPr>
      </p:pic>
      <p:pic>
        <p:nvPicPr>
          <p:cNvPr id="40" name="Содержимое 17" descr="автомобільний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174" y="1785926"/>
            <a:ext cx="3786214" cy="2847982"/>
          </a:xfrm>
          <a:prstGeom prst="rect">
            <a:avLst/>
          </a:prstGeom>
        </p:spPr>
      </p:pic>
      <p:pic>
        <p:nvPicPr>
          <p:cNvPr id="41" name="Содержимое 19" descr="мотоциклетний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174" y="1785926"/>
            <a:ext cx="3802203" cy="291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Ніг від радості не чую,</a:t>
            </a:r>
            <a:endParaRPr lang="ru-RU" sz="4400" dirty="0" smtClean="0"/>
          </a:p>
          <a:p>
            <a:pPr>
              <a:buNone/>
            </a:pPr>
            <a:r>
              <a:rPr lang="uk-UA" sz="4400" dirty="0" smtClean="0"/>
              <a:t>З гірки сніжної лечу я!</a:t>
            </a:r>
            <a:endParaRPr lang="ru-RU" sz="4400" dirty="0" smtClean="0"/>
          </a:p>
          <a:p>
            <a:pPr>
              <a:buNone/>
            </a:pPr>
            <a:r>
              <a:rPr lang="uk-UA" sz="4400" dirty="0" smtClean="0"/>
              <a:t>Став мені цей спорт рідніший,</a:t>
            </a:r>
            <a:endParaRPr lang="ru-RU" sz="4400" dirty="0" smtClean="0"/>
          </a:p>
          <a:p>
            <a:pPr>
              <a:buNone/>
            </a:pPr>
            <a:r>
              <a:rPr lang="uk-UA" sz="4400" dirty="0" smtClean="0"/>
              <a:t>Хто поміг мені, це ...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лижах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928802"/>
            <a:ext cx="4040188" cy="639762"/>
          </a:xfrm>
        </p:spPr>
        <p:txBody>
          <a:bodyPr/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лижні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ходи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143116"/>
            <a:ext cx="4040188" cy="3951288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Поперемінний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двохкроковий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Поперемінний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чотирьохкроковий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безкроковий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двохкроковий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9" descr="img-LOR_7M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706678"/>
            <a:ext cx="3278115" cy="4937032"/>
          </a:xfrm>
          <a:prstGeom prst="rect">
            <a:avLst/>
          </a:prstGeom>
        </p:spPr>
      </p:pic>
      <p:pic>
        <p:nvPicPr>
          <p:cNvPr id="10" name="Содержимое 1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928826" cy="1928826"/>
          </a:xfrm>
          <a:prstGeom prst="rect">
            <a:avLst/>
          </a:prstGeom>
        </p:spPr>
      </p:pic>
      <p:pic>
        <p:nvPicPr>
          <p:cNvPr id="11" name="Содержимое 6" descr="img-sh3g_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393996"/>
            <a:ext cx="2571768" cy="246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лижах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928802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/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Конькові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лижні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ходи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357430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махами руками.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махів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рук.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Поперемінний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напівконьковий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двохкроковий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коньковий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Содержимое 4" descr="img-LcRoM4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385191" cy="4429156"/>
          </a:xfrm>
          <a:prstGeom prst="rect">
            <a:avLst/>
          </a:prstGeom>
        </p:spPr>
      </p:pic>
      <p:pic>
        <p:nvPicPr>
          <p:cNvPr id="9" name="Содержимое 1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643454"/>
            <a:ext cx="2214546" cy="2214546"/>
          </a:xfrm>
          <a:prstGeom prst="rect">
            <a:avLst/>
          </a:prstGeom>
        </p:spPr>
      </p:pic>
      <p:pic>
        <p:nvPicPr>
          <p:cNvPr id="10" name="Содержимое 9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072074"/>
            <a:ext cx="1571621" cy="1571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A26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27" y="0"/>
            <a:ext cx="92538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Сосновий бір</a:t>
            </a:r>
            <a:endParaRPr lang="ru-RU" sz="60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309</Words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Эркер</vt:lpstr>
      <vt:lpstr>Наш девіз:</vt:lpstr>
      <vt:lpstr>Слайд 2</vt:lpstr>
      <vt:lpstr>Туристичний похід</vt:lpstr>
      <vt:lpstr>Туристичний похід</vt:lpstr>
      <vt:lpstr>Слайд 5</vt:lpstr>
      <vt:lpstr>Класифікація способів пересування на лижах</vt:lpstr>
      <vt:lpstr>Класифікація способів пересування на лижах</vt:lpstr>
      <vt:lpstr>Слайд 8</vt:lpstr>
      <vt:lpstr>Слайд 9</vt:lpstr>
      <vt:lpstr>Слайд 10</vt:lpstr>
      <vt:lpstr>Способи подолання схилів</vt:lpstr>
      <vt:lpstr>Слайд 12</vt:lpstr>
      <vt:lpstr>Естафе́та  — вид командного спортивного змагання</vt:lpstr>
      <vt:lpstr>Види зимового спорту</vt:lpstr>
      <vt:lpstr>Слайд 15</vt:lpstr>
      <vt:lpstr>У спиляного дерева можна  порахувати кільця. Якщо дерева вже немає, ви можете порахувати кільця на пні. Число кілець відповідає числу прожитих деревом років.Майте на увазі, що у більшості дерев утворюється одне двокольорове кільце на рік (світла весняна частина і темна річна частина). </vt:lpstr>
      <vt:lpstr> Підрахуйте мутовки. Деякі види дерев (зокрема, хвойних) щорічно утворюють мутовки. Підрахунок мутовок може використовуватися при визначенні віку.   Додайте одиницю до отриманого віком, щоб врахувати нинішню верхівку дерева.  </vt:lpstr>
      <vt:lpstr>Способи спуску з гір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48</cp:revision>
  <dcterms:modified xsi:type="dcterms:W3CDTF">2018-04-22T11:21:32Z</dcterms:modified>
</cp:coreProperties>
</file>