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46F5AF-4C09-4DD3-B25D-40004341DB7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C9C219-3B0D-4126-BE4F-971ED4052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6172200" cy="421484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Практична робота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chemeClr val="accent5"/>
                </a:solidFill>
              </a:rPr>
              <a:t>“ Створення  текстових написів і вставлення графічних зображень на слайдах ”</a:t>
            </a:r>
            <a:endParaRPr lang="ru-RU" sz="36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Мета уроку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Розвивати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вміння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застосовувати набуті знання під час виконання практичних завдань в програмі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Power Point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Розвивати практичне вміння та навички учнів, щодо наукового представлення інформації за допомогою комп’ютера.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Виховувати особистість, яка здатна поєднувати знання з різних галузей для успішного розв’язання поставленої задачі.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Щоб рости і гартуватись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І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міцніти,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як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броня, 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Треба друзі піклуватись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здоров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я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вам щодня!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правила до оформлення презентації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Оформлення для всіх слайдів повинно бути однаковим.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На одному слайді розміщувати не більше трьох речень.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Враховувати грамотність написання.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Використання ефектів анімації.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Фон повинен бути елементом заднього (другого) плану: виділяти, відтіняти, підкреслювати інформацію, розміщену на слайді, але не затуляти її.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Використання не більше трьох кольорів на одному слайді (один для фону, другий для заголовків, третій для тексту).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Розмір букв у презентації повинен продивлятися на відстані 6 - 8 метрів.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Пам’ятний знак –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За збереження здоров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’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я.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Documents and Settings\Admin\Рабочий стол\05.11.2012\100_78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12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Дякуємо за увагу!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173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Практична робота  “ Створення  текстових написів і вставлення графічних зображень на слайдах ”</vt:lpstr>
      <vt:lpstr>Мета уроку</vt:lpstr>
      <vt:lpstr>Слайд 3</vt:lpstr>
      <vt:lpstr>правила до оформлення презентації </vt:lpstr>
      <vt:lpstr>Пам’ятний знак – За збереження здоров’я. 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11</cp:revision>
  <dcterms:created xsi:type="dcterms:W3CDTF">2012-10-30T18:51:41Z</dcterms:created>
  <dcterms:modified xsi:type="dcterms:W3CDTF">2012-11-07T08:02:02Z</dcterms:modified>
</cp:coreProperties>
</file>