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4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7B98F-C6B1-4900-8749-9E96E58B2B60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389D5-84A9-4570-8471-188363F66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фотика\ТАБІР 18\по днях\Охтирський-міський-центр-позашкільної-осві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с фотика\ТАБІР 18\по днях\17 06 18 Станція народни х ремесел  та промислів\Документ-Microsoft-Office-Word-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 фотика\ТАБІР 18\по днях\18 07 18 Станція української кухні\Документ-Microsoft-Office-Word-_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с фотика\ТАБІР 18\по днях\19 07 18 Станція Український фітобар\Документ-Microsoft-Office-Word-_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с фотика\ТАБІР 18\по днях\20 07 18 Станція Національних символів\Документ-Microsoft-Office-Word-_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с фотика\ТАБІР 18\по днях\23 07 18 Станція Народних оберегів\Документ-Microsoft-Office-Word-_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с фотика\ТАБІР 18\по днях\24 07 18 Станція звичаїв та традицій\Документ-Microsoft-Office-W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с фотика\ТАБІР 18\по днях\25 07 18 Станція бабусиної скрині\Документ-Microsoft-Office-Word-_2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с фотика\ТАБІР 18\по днях\26 07 18 Станція закриття\Документ-Microsoft-Office-Wor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с фотика\ТАБІР 18\по днях\Дружи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nzkalinka.kupyansk.info/files/f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28596" y="214290"/>
            <a:ext cx="8572560" cy="65008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14290"/>
            <a:ext cx="857256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           З 09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26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липня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2018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року на базі  Комунального позашкільного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навчального закладу</a:t>
            </a:r>
          </a:p>
          <a:p>
            <a:pPr algn="just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працював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табір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з денним перебуванням 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“Віночок”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(профільний,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декоративно-</a:t>
            </a:r>
            <a:endParaRPr lang="uk-UA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  ужиткового спрямування).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В таборі відпочило та оздоровилося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73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дітей, із них:</a:t>
            </a:r>
          </a:p>
          <a:p>
            <a:pPr lvl="0" algn="just"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- діти з малозабезпечених сімей –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7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чол.;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- діти, батьки яких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учасники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АТО – 1 чол.;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- діти з багатодітних сімей   -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2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чол.;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діти-чорнобильці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– 1 чол.;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- талановиті –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11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чол.;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- обдаровані –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22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чол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.;</a:t>
            </a:r>
          </a:p>
          <a:p>
            <a:pPr lvl="0" algn="just"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-  діти  напівсироти – 1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чол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- діти, які перебувають на «Д» обліку – 4 чол.</a:t>
            </a:r>
          </a:p>
          <a:p>
            <a:pPr algn="just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   Робота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в таборі велася згідно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плану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та режиму роботи. Діти отримували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дворазове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збалансоване харчування в КПШХ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“Мрія”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Повсякденно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вихователями  проводилися бесіди, круглі столи  про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поведінку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біля водоймищ, у лісі,  при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екстримальних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погодніх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умовах,  правила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дорожнього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руху,   пожежної  безпеки і т.д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Оздоровча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кампанія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«Літо-201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» проходила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під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гаслом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«З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Україною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серці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». Для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вихованців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нашого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табору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було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підготовлено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безліч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цікавих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змістовних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екскурсій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та свят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Конкурси, змагання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дали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змогу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дітям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показати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свої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фізичні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здібності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сприяли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виробленню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навичок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здорового способу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життя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зміцненню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здоров’я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дітей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Багато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цікавих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вражень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принесли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вихованцям майстер-класи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підготовлені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проведені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вихователями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Сподобалися дітям свята народознавчого характеру: «Українська кухня з давнини – до сучасності», «Обереги українців», «Бабусина скриня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»,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гра-подорож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«Бери  здоров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я  від природи в усі пори року»,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гра-квест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«Народні символи України».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Цікавими та змістовними були екскурсії до музею та  бібліотек міста, де також були проведені заходи народознавчого характеру: «Кринице,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кринице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, дай води напитись», «Старовинні  харні речі», віртуальні подорожі у світ гончарства та писанок, година духовності «З вірою в майбутнє» (до Дня хрещення Київської Русі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Запам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яталася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екскурсія до фотостудії  </a:t>
            </a:r>
            <a:r>
              <a:rPr lang="en-US" sz="1400" b="1" i="1" dirty="0" smtClean="0">
                <a:solidFill>
                  <a:schemeClr val="accent2">
                    <a:lumMod val="50000"/>
                  </a:schemeClr>
                </a:solidFill>
              </a:rPr>
              <a:t>PREMIUM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, де діти  під час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</a:p>
          <a:p>
            <a:pPr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фотографування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відчули себе справжніми акторами.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Працювали гуртки: «Аплікація пластиліном», «Петриківський розпис», «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Паперопластика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»,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</a:p>
          <a:p>
            <a:pPr fontAlgn="base"/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                 «</a:t>
            </a:r>
            <a:r>
              <a:rPr lang="uk-UA" sz="1400" b="1" i="1" dirty="0" err="1" smtClean="0">
                <a:solidFill>
                  <a:schemeClr val="accent2">
                    <a:lumMod val="50000"/>
                  </a:schemeClr>
                </a:solidFill>
              </a:rPr>
              <a:t>Етнолялька</a:t>
            </a:r>
            <a:r>
              <a:rPr lang="uk-UA" sz="1400" b="1" i="1" dirty="0" smtClean="0">
                <a:solidFill>
                  <a:schemeClr val="accent2">
                    <a:lumMod val="50000"/>
                  </a:schemeClr>
                </a:solidFill>
              </a:rPr>
              <a:t>».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uk-UA" sz="14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 фотика\ТАБІР 18\по днях\09 07 18 Станція знайомств\Станція-Знайомст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 фотика\ТАБІР 18\по днях\10 07 18 Станція табірна\Документ-Microsoft-Office-W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 фотика\ТАБІР 18\по днях\11 07 18 Станція народни х ігор\Документ-Microsoft-Office-Word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210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 фотика\ТАБІР 18\по днях\12 07 18 Станція Мистецька\Документ-Microsoft-Office-Wor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7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 фотика\ТАБІР 18\по днях\13 07 18 Станція квіткова\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 фотика\ТАБІР 18\по днях\16 06 18 Станція народознавча\Документ-Microsoft-Office-Word-_2_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368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</cp:revision>
  <dcterms:created xsi:type="dcterms:W3CDTF">2018-08-02T21:37:04Z</dcterms:created>
  <dcterms:modified xsi:type="dcterms:W3CDTF">2018-08-06T02:40:54Z</dcterms:modified>
</cp:coreProperties>
</file>