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1728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2500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5000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Music\&#1086;&#1073;&#1088;&#1077;&#1079;&#1082;&#1072;%20&#1073;&#1110;&#1083;&#1110;%20&#1083;&#1077;&#1073;&#1077;&#1076;&#1110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-214338"/>
            <a:ext cx="9144000" cy="871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обрезка білі лебеді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307181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535782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>
                <a:solidFill>
                  <a:schemeClr val="bg1"/>
                </a:solidFill>
              </a:rPr>
              <a:t>Алексеєнко</a:t>
            </a:r>
            <a:r>
              <a:rPr lang="ru-RU" sz="4400" b="1" dirty="0" smtClean="0">
                <a:solidFill>
                  <a:schemeClr val="bg1"/>
                </a:solidFill>
              </a:rPr>
              <a:t> Вадим </a:t>
            </a:r>
            <a:r>
              <a:rPr lang="ru-RU" sz="4400" b="1" dirty="0" err="1" smtClean="0">
                <a:solidFill>
                  <a:schemeClr val="bg1"/>
                </a:solidFill>
              </a:rPr>
              <a:t>Миколайович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6211669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</a:rPr>
              <a:t>( 28.10.1975-20.09.2014р.р</a:t>
            </a:r>
            <a:r>
              <a:rPr lang="uk-UA" sz="3200" b="1" dirty="0" smtClean="0">
                <a:solidFill>
                  <a:schemeClr val="bg1"/>
                </a:solidFill>
              </a:rPr>
              <a:t>.)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2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54789"/>
            <a:ext cx="9644098" cy="11656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14348" y="457200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Василенко </a:t>
            </a:r>
            <a:r>
              <a:rPr lang="ru-RU" sz="4400" b="1" dirty="0" err="1" smtClean="0">
                <a:solidFill>
                  <a:schemeClr val="bg1"/>
                </a:solidFill>
              </a:rPr>
              <a:t>Микола</a:t>
            </a: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err="1" smtClean="0">
                <a:solidFill>
                  <a:schemeClr val="bg1"/>
                </a:solidFill>
              </a:rPr>
              <a:t>Миколайович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5357826"/>
            <a:ext cx="8358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</a:rPr>
              <a:t>(07.06.1986-23.10.2014рр.)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2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28850"/>
            <a:ext cx="9144000" cy="104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28596" y="4929198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Жук </a:t>
            </a:r>
            <a:r>
              <a:rPr lang="ru-RU" sz="6600" b="1" dirty="0" err="1" smtClean="0">
                <a:solidFill>
                  <a:schemeClr val="bg1"/>
                </a:solidFill>
              </a:rPr>
              <a:t>Юрій</a:t>
            </a:r>
            <a:r>
              <a:rPr lang="ru-RU" sz="6600" b="1" dirty="0" smtClean="0">
                <a:solidFill>
                  <a:schemeClr val="bg1"/>
                </a:solidFill>
              </a:rPr>
              <a:t> </a:t>
            </a:r>
            <a:r>
              <a:rPr lang="ru-RU" sz="6600" b="1" dirty="0" err="1" smtClean="0">
                <a:solidFill>
                  <a:schemeClr val="bg1"/>
                </a:solidFill>
              </a:rPr>
              <a:t>Сергійович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6088559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bg1"/>
                </a:solidFill>
              </a:rPr>
              <a:t>(02.03.1981-17.06.2015рр.)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2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00222"/>
            <a:ext cx="9144000" cy="1021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0034" y="514351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Коваленко Олег </a:t>
            </a:r>
            <a:r>
              <a:rPr lang="ru-RU" sz="4800" b="1" dirty="0" err="1" smtClean="0">
                <a:solidFill>
                  <a:schemeClr val="bg1"/>
                </a:solidFill>
              </a:rPr>
              <a:t>Миколайович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6211669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</a:rPr>
              <a:t>( 16.08.1984-29.08.2014рр.)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2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297811" cy="31432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0"/>
            <a:ext cx="2714644" cy="325119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l="9729" t="8474" r="12440" b="8475"/>
          <a:stretch>
            <a:fillRect/>
          </a:stretch>
        </p:blipFill>
        <p:spPr bwMode="auto">
          <a:xfrm>
            <a:off x="500034" y="3357562"/>
            <a:ext cx="2857520" cy="350043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143504" y="2928910"/>
            <a:ext cx="3143240" cy="392909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l="41562" t="6925" r="42500"/>
          <a:stretch>
            <a:fillRect/>
          </a:stretch>
        </p:blipFill>
        <p:spPr bwMode="auto">
          <a:xfrm>
            <a:off x="3714744" y="1428736"/>
            <a:ext cx="1214446" cy="524829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7" name="Picture 3" descr="F:\56aa63d168fd7.jpe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11220" t="7182" r="1772" b="7182"/>
          <a:stretch>
            <a:fillRect/>
          </a:stretch>
        </p:blipFill>
        <p:spPr bwMode="auto">
          <a:xfrm rot="901233">
            <a:off x="9812627" y="8414987"/>
            <a:ext cx="6939709" cy="3318031"/>
          </a:xfrm>
          <a:prstGeom prst="mathMinus">
            <a:avLst>
              <a:gd name="adj1" fmla="val 79055"/>
            </a:avLst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slow" advClick="0" advTm="2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31 -1.02842 C -0.26041 -1.02704 -0.29826 -1.02172 -0.33784 -1.01872 C -0.36822 -1.01618 -0.47951 -1.01618 -0.4842 -1.01595 C -0.55972 -1.01687 -0.63437 -1.01849 -0.70989 -1.01964 C -0.75034 -1.02172 -0.79184 -1.02011 -0.83159 -1.02403 C -0.85034 -1.0238 -0.86909 -1.02357 -0.88802 -1.02311 C -0.89236 -1.02288 -0.8993 -1.02195 -0.90382 -1.02126 C -0.91909 -1.01964 -0.93298 -1.01803 -0.94913 -1.01687 C -0.99027 -1.01733 -1.03142 -1.01733 -1.07309 -1.01779 C -1.09548 -1.01803 -1.11579 -1.02403 -1.13836 -1.02496 C -1.17916 -1.02634 -1.21944 -1.02912 -1.25989 -1.03004 C -1.30659 -1.02981 -1.35277 -1.02981 -1.39982 -1.02935 C -1.41632 -1.02912 -1.40555 -1.02842 -1.41753 -1.0275 C -1.45208 -1.02542 -1.48628 -1.02242 -1.521 -1.02126 C -1.57135 -1.02172 -1.6217 -1.02149 -1.67222 -1.02218 C -1.67847 -1.02242 -1.68437 -1.02334 -1.69027 -1.02403 C -1.70503 -1.02542 -1.7467 -1.02496 -1.7559 -1.02496 " pathEditMode="relative" rAng="0" ptsTypes="ffffffffffffffffA">
                                      <p:cBhvr>
                                        <p:cTn id="22" dur="3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24</Words>
  <PresentationFormat>Экран (4:3)</PresentationFormat>
  <Paragraphs>8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2016-04-05T19:38:05Z</dcterms:created>
  <dcterms:modified xsi:type="dcterms:W3CDTF">2016-04-11T11:59:58Z</dcterms:modified>
</cp:coreProperties>
</file>