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67" r:id="rId2"/>
    <p:sldId id="271" r:id="rId3"/>
    <p:sldId id="272" r:id="rId4"/>
    <p:sldId id="268" r:id="rId5"/>
    <p:sldId id="273" r:id="rId6"/>
    <p:sldId id="266" r:id="rId7"/>
    <p:sldId id="274" r:id="rId8"/>
    <p:sldId id="270" r:id="rId9"/>
    <p:sldId id="276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2616C-EADB-4DA7-91AB-75826BEE96EB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54B5C-866C-416B-B5EA-CB296321F1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249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Music\V.A.Mocart_-_Simfoniya_6._Muzyka_angelov._1_chast_(iPlayer.fm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1913001_20b6533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85728"/>
            <a:ext cx="8604000" cy="60722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V.A.Mocart_-_Simfoniya_6._Muzyka_angelov._1_chast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23536742"/>
      </p:ext>
    </p:extLst>
  </p:cSld>
  <p:clrMapOvr>
    <a:masterClrMapping/>
  </p:clrMapOvr>
  <p:transition spd="slow" advClick="0" advTm="1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ig-Shevchenk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2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9).jp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214282" y="142852"/>
            <a:ext cx="4747122" cy="6500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4188" cy="6858000"/>
          </a:xfrm>
          <a:prstGeom prst="rect">
            <a:avLst/>
          </a:prstGeom>
        </p:spPr>
      </p:pic>
    </p:spTree>
  </p:cSld>
  <p:clrMapOvr>
    <a:masterClrMapping/>
  </p:clrMapOvr>
  <p:transition advClick="0" advTm="1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Його дух – наш дух.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946721"/>
          </a:xfrm>
        </p:spPr>
      </p:pic>
    </p:spTree>
    <p:extLst>
      <p:ext uri="{BB962C8B-B14F-4D97-AF65-F5344CB8AC3E}">
        <p14:creationId xmlns="" xmlns:p14="http://schemas.microsoft.com/office/powerpoint/2010/main" val="1457088140"/>
      </p:ext>
    </p:extLst>
  </p:cSld>
  <p:clrMapOvr>
    <a:masterClrMapping/>
  </p:clrMapOvr>
  <p:transition spd="slow"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428604"/>
            <a:ext cx="7620000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71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480815211"/>
      </p:ext>
    </p:extLst>
  </p:cSld>
  <p:clrMapOvr>
    <a:masterClrMapping/>
  </p:clrMapOvr>
  <p:transition spd="slow" advClick="0" advTm="1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0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09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2209" y="642918"/>
            <a:ext cx="4141791" cy="5243507"/>
          </a:xfrm>
          <a:prstGeom prst="rect">
            <a:avLst/>
          </a:prstGeom>
        </p:spPr>
      </p:pic>
    </p:spTree>
  </p:cSld>
  <p:clrMapOvr>
    <a:masterClrMapping/>
  </p:clrMapOvr>
  <p:transition spd="slow" advClick="0" advTm="10000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rgbClr val="000000"/>
      </a:lt1>
      <a:dk2>
        <a:srgbClr val="000000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</TotalTime>
  <Words>6</Words>
  <Application>Microsoft Office PowerPoint</Application>
  <PresentationFormat>Экран (4:3)</PresentationFormat>
  <Paragraphs>1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Його дух – наш дух.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Юзер</dc:creator>
  <cp:lastModifiedBy>Admin</cp:lastModifiedBy>
  <cp:revision>32</cp:revision>
  <dcterms:created xsi:type="dcterms:W3CDTF">2016-03-22T11:36:33Z</dcterms:created>
  <dcterms:modified xsi:type="dcterms:W3CDTF">2016-04-11T12:07:54Z</dcterms:modified>
</cp:coreProperties>
</file>