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9" r:id="rId8"/>
    <p:sldId id="268" r:id="rId9"/>
    <p:sldId id="274" r:id="rId10"/>
    <p:sldId id="270" r:id="rId11"/>
    <p:sldId id="261" r:id="rId12"/>
    <p:sldId id="262" r:id="rId13"/>
    <p:sldId id="263" r:id="rId14"/>
    <p:sldId id="264" r:id="rId15"/>
    <p:sldId id="265" r:id="rId16"/>
    <p:sldId id="266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8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549134-3F53-4A1D-AC1F-5554EF05A74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176954-D34D-4075-8DD7-9A929FA4B2F8}">
      <dgm:prSet phldrT="[Текст]"/>
      <dgm:spPr/>
      <dgm:t>
        <a:bodyPr/>
        <a:lstStyle/>
        <a:p>
          <a:r>
            <a:rPr lang="uk-UA" dirty="0" smtClean="0"/>
            <a:t>числа</a:t>
          </a:r>
          <a:endParaRPr lang="ru-RU" dirty="0"/>
        </a:p>
      </dgm:t>
    </dgm:pt>
    <dgm:pt modelId="{ACC2F8E1-A34A-4B7E-BBAD-CC6570ADA556}" type="parTrans" cxnId="{3429CCB3-727C-4052-B0D4-580846C7998A}">
      <dgm:prSet/>
      <dgm:spPr/>
      <dgm:t>
        <a:bodyPr/>
        <a:lstStyle/>
        <a:p>
          <a:endParaRPr lang="ru-RU"/>
        </a:p>
      </dgm:t>
    </dgm:pt>
    <dgm:pt modelId="{3015C845-5CB9-4FA7-8A62-E08E25288706}" type="sibTrans" cxnId="{3429CCB3-727C-4052-B0D4-580846C7998A}">
      <dgm:prSet/>
      <dgm:spPr/>
      <dgm:t>
        <a:bodyPr/>
        <a:lstStyle/>
        <a:p>
          <a:endParaRPr lang="ru-RU"/>
        </a:p>
      </dgm:t>
    </dgm:pt>
    <dgm:pt modelId="{0DCF7545-83BA-4C69-A845-196235E2E8CB}">
      <dgm:prSet phldrT="[Текст]"/>
      <dgm:spPr/>
      <dgm:t>
        <a:bodyPr/>
        <a:lstStyle/>
        <a:p>
          <a:r>
            <a:rPr lang="uk-UA" dirty="0" smtClean="0"/>
            <a:t>утворювати</a:t>
          </a:r>
          <a:endParaRPr lang="ru-RU" dirty="0"/>
        </a:p>
      </dgm:t>
    </dgm:pt>
    <dgm:pt modelId="{680202E1-785A-4EF3-A613-0EB227534BE5}" type="parTrans" cxnId="{0B7EEA31-C4BF-4A2E-ADC1-59309BA76B34}">
      <dgm:prSet/>
      <dgm:spPr/>
      <dgm:t>
        <a:bodyPr/>
        <a:lstStyle/>
        <a:p>
          <a:endParaRPr lang="ru-RU"/>
        </a:p>
      </dgm:t>
    </dgm:pt>
    <dgm:pt modelId="{55BAF232-C885-47DC-8B95-967F55413A4B}" type="sibTrans" cxnId="{0B7EEA31-C4BF-4A2E-ADC1-59309BA76B34}">
      <dgm:prSet/>
      <dgm:spPr/>
      <dgm:t>
        <a:bodyPr/>
        <a:lstStyle/>
        <a:p>
          <a:endParaRPr lang="ru-RU"/>
        </a:p>
      </dgm:t>
    </dgm:pt>
    <dgm:pt modelId="{FAE12F47-A396-4255-87FF-8C9DEC0E212E}">
      <dgm:prSet phldrT="[Текст]"/>
      <dgm:spPr/>
      <dgm:t>
        <a:bodyPr/>
        <a:lstStyle/>
        <a:p>
          <a:r>
            <a:rPr lang="uk-UA" dirty="0" smtClean="0"/>
            <a:t>записувати</a:t>
          </a:r>
          <a:endParaRPr lang="ru-RU" dirty="0"/>
        </a:p>
      </dgm:t>
    </dgm:pt>
    <dgm:pt modelId="{4C1ED482-5710-4150-9852-4B472A15D400}" type="parTrans" cxnId="{554F52F1-B1B6-427D-9251-3951C6114F85}">
      <dgm:prSet/>
      <dgm:spPr/>
      <dgm:t>
        <a:bodyPr/>
        <a:lstStyle/>
        <a:p>
          <a:endParaRPr lang="ru-RU"/>
        </a:p>
      </dgm:t>
    </dgm:pt>
    <dgm:pt modelId="{65E42D9A-ABEA-4A62-9821-34D58F3C3788}" type="sibTrans" cxnId="{554F52F1-B1B6-427D-9251-3951C6114F85}">
      <dgm:prSet/>
      <dgm:spPr/>
      <dgm:t>
        <a:bodyPr/>
        <a:lstStyle/>
        <a:p>
          <a:endParaRPr lang="ru-RU"/>
        </a:p>
      </dgm:t>
    </dgm:pt>
    <dgm:pt modelId="{01960F9A-C7C4-48B2-BCB1-AE9F5D27F56B}">
      <dgm:prSet phldrT="[Текст]"/>
      <dgm:spPr/>
      <dgm:t>
        <a:bodyPr/>
        <a:lstStyle/>
        <a:p>
          <a:r>
            <a:rPr lang="uk-UA" dirty="0" smtClean="0"/>
            <a:t>Дії </a:t>
          </a:r>
        </a:p>
        <a:p>
          <a:r>
            <a:rPr lang="uk-UA" dirty="0" smtClean="0"/>
            <a:t>З числами</a:t>
          </a:r>
          <a:endParaRPr lang="ru-RU" dirty="0"/>
        </a:p>
      </dgm:t>
    </dgm:pt>
    <dgm:pt modelId="{68820143-5181-4E08-9E03-D0DE46ECF9F8}" type="parTrans" cxnId="{141A8A28-FE49-445E-A4F3-F826BC6C8781}">
      <dgm:prSet/>
      <dgm:spPr/>
      <dgm:t>
        <a:bodyPr/>
        <a:lstStyle/>
        <a:p>
          <a:endParaRPr lang="ru-RU"/>
        </a:p>
      </dgm:t>
    </dgm:pt>
    <dgm:pt modelId="{39181E98-0FBE-4C03-B891-E627AE6F9763}" type="sibTrans" cxnId="{141A8A28-FE49-445E-A4F3-F826BC6C8781}">
      <dgm:prSet/>
      <dgm:spPr/>
      <dgm:t>
        <a:bodyPr/>
        <a:lstStyle/>
        <a:p>
          <a:endParaRPr lang="ru-RU"/>
        </a:p>
      </dgm:t>
    </dgm:pt>
    <dgm:pt modelId="{2F23402E-63FB-47CA-B4EE-D50F2E14D3EF}">
      <dgm:prSet phldrT="[Текст]"/>
      <dgm:spPr/>
      <dgm:t>
        <a:bodyPr/>
        <a:lstStyle/>
        <a:p>
          <a:r>
            <a:rPr lang="uk-UA" dirty="0" smtClean="0"/>
            <a:t>Порівнювати</a:t>
          </a:r>
          <a:endParaRPr lang="ru-RU" dirty="0"/>
        </a:p>
      </dgm:t>
    </dgm:pt>
    <dgm:pt modelId="{A31B5400-1A36-47B7-B01B-74C2AFA28170}" type="parTrans" cxnId="{0A26700E-E1BC-4E6E-8D49-0B61B2C4D1DD}">
      <dgm:prSet/>
      <dgm:spPr/>
      <dgm:t>
        <a:bodyPr/>
        <a:lstStyle/>
        <a:p>
          <a:endParaRPr lang="ru-RU"/>
        </a:p>
      </dgm:t>
    </dgm:pt>
    <dgm:pt modelId="{83CA8EBD-4B37-4351-8FAA-CBA63C016AD9}" type="sibTrans" cxnId="{0A26700E-E1BC-4E6E-8D49-0B61B2C4D1DD}">
      <dgm:prSet/>
      <dgm:spPr/>
      <dgm:t>
        <a:bodyPr/>
        <a:lstStyle/>
        <a:p>
          <a:endParaRPr lang="ru-RU"/>
        </a:p>
      </dgm:t>
    </dgm:pt>
    <dgm:pt modelId="{232B6662-B0A7-44BF-9A65-2C6F66832428}">
      <dgm:prSet phldrT="[Текст]"/>
      <dgm:spPr/>
      <dgm:t>
        <a:bodyPr/>
        <a:lstStyle/>
        <a:p>
          <a:r>
            <a:rPr lang="uk-UA" dirty="0" smtClean="0"/>
            <a:t>збільшувати</a:t>
          </a:r>
          <a:endParaRPr lang="ru-RU" dirty="0"/>
        </a:p>
      </dgm:t>
    </dgm:pt>
    <dgm:pt modelId="{7ECB8982-0D39-4C7C-92A3-8387C5CB41F6}" type="parTrans" cxnId="{737C9158-9E0E-4604-84F5-154103178C43}">
      <dgm:prSet/>
      <dgm:spPr/>
      <dgm:t>
        <a:bodyPr/>
        <a:lstStyle/>
        <a:p>
          <a:endParaRPr lang="ru-RU"/>
        </a:p>
      </dgm:t>
    </dgm:pt>
    <dgm:pt modelId="{B95E4697-4846-452F-9CDD-8FD832298FBB}" type="sibTrans" cxnId="{737C9158-9E0E-4604-84F5-154103178C43}">
      <dgm:prSet/>
      <dgm:spPr/>
      <dgm:t>
        <a:bodyPr/>
        <a:lstStyle/>
        <a:p>
          <a:endParaRPr lang="ru-RU"/>
        </a:p>
      </dgm:t>
    </dgm:pt>
    <dgm:pt modelId="{24BE5C9A-818F-4E86-9C6F-CF20569C1319}">
      <dgm:prSet phldrT="[Текст]"/>
      <dgm:spPr/>
      <dgm:t>
        <a:bodyPr/>
        <a:lstStyle/>
        <a:p>
          <a:r>
            <a:rPr lang="uk-UA" dirty="0" smtClean="0"/>
            <a:t>Дія </a:t>
          </a:r>
        </a:p>
        <a:p>
          <a:r>
            <a:rPr lang="uk-UA" dirty="0" smtClean="0"/>
            <a:t>множення</a:t>
          </a:r>
          <a:endParaRPr lang="ru-RU" dirty="0"/>
        </a:p>
      </dgm:t>
    </dgm:pt>
    <dgm:pt modelId="{8B603BB3-2656-49B7-A15C-C16F9155A44F}" type="parTrans" cxnId="{51DC70EF-E41D-4069-B547-B7621A1288CD}">
      <dgm:prSet/>
      <dgm:spPr/>
      <dgm:t>
        <a:bodyPr/>
        <a:lstStyle/>
        <a:p>
          <a:endParaRPr lang="ru-RU"/>
        </a:p>
      </dgm:t>
    </dgm:pt>
    <dgm:pt modelId="{C2D36CAB-6213-42CF-9FFC-90B10A90CFC2}" type="sibTrans" cxnId="{51DC70EF-E41D-4069-B547-B7621A1288CD}">
      <dgm:prSet/>
      <dgm:spPr/>
      <dgm:t>
        <a:bodyPr/>
        <a:lstStyle/>
        <a:p>
          <a:endParaRPr lang="ru-RU"/>
        </a:p>
      </dgm:t>
    </dgm:pt>
    <dgm:pt modelId="{3991545B-ADFA-49C5-89B4-8E4D9355F19B}">
      <dgm:prSet phldrT="[Текст]"/>
      <dgm:spPr/>
      <dgm:t>
        <a:bodyPr/>
        <a:lstStyle/>
        <a:p>
          <a:r>
            <a:rPr lang="uk-UA" dirty="0" smtClean="0"/>
            <a:t>Підносити до степеня</a:t>
          </a:r>
          <a:endParaRPr lang="ru-RU" dirty="0"/>
        </a:p>
      </dgm:t>
    </dgm:pt>
    <dgm:pt modelId="{C529D9C5-4646-4D2D-80A6-0736C8EFABFD}" type="parTrans" cxnId="{B47D92CC-6A9A-4E0E-8D09-F2231BCA002D}">
      <dgm:prSet/>
      <dgm:spPr/>
      <dgm:t>
        <a:bodyPr/>
        <a:lstStyle/>
        <a:p>
          <a:endParaRPr lang="ru-RU"/>
        </a:p>
      </dgm:t>
    </dgm:pt>
    <dgm:pt modelId="{28475409-2B21-49E5-8EA2-FC3A119A7804}" type="sibTrans" cxnId="{B47D92CC-6A9A-4E0E-8D09-F2231BCA002D}">
      <dgm:prSet/>
      <dgm:spPr/>
      <dgm:t>
        <a:bodyPr/>
        <a:lstStyle/>
        <a:p>
          <a:endParaRPr lang="ru-RU"/>
        </a:p>
      </dgm:t>
    </dgm:pt>
    <dgm:pt modelId="{F09793D1-25C6-4CE3-9C21-E77D4067A694}">
      <dgm:prSet phldrT="[Текст]"/>
      <dgm:spPr/>
      <dgm:t>
        <a:bodyPr/>
        <a:lstStyle/>
        <a:p>
          <a:r>
            <a:rPr lang="uk-UA" dirty="0" smtClean="0"/>
            <a:t>Утворювати вирази</a:t>
          </a:r>
          <a:endParaRPr lang="ru-RU" dirty="0"/>
        </a:p>
      </dgm:t>
    </dgm:pt>
    <dgm:pt modelId="{8A77C788-3242-4A1A-86D5-67C092642EF4}" type="parTrans" cxnId="{7749CB38-A483-4771-BE61-CEB0DAF7B978}">
      <dgm:prSet/>
      <dgm:spPr/>
      <dgm:t>
        <a:bodyPr/>
        <a:lstStyle/>
        <a:p>
          <a:endParaRPr lang="ru-RU"/>
        </a:p>
      </dgm:t>
    </dgm:pt>
    <dgm:pt modelId="{63491386-E6B4-49F2-BE35-3DE5406D5378}" type="sibTrans" cxnId="{7749CB38-A483-4771-BE61-CEB0DAF7B978}">
      <dgm:prSet/>
      <dgm:spPr/>
      <dgm:t>
        <a:bodyPr/>
        <a:lstStyle/>
        <a:p>
          <a:endParaRPr lang="ru-RU"/>
        </a:p>
      </dgm:t>
    </dgm:pt>
    <dgm:pt modelId="{8A896758-4B59-4DB6-81D3-67A6C4C480D2}">
      <dgm:prSet phldrT="[Текст]"/>
      <dgm:spPr/>
      <dgm:t>
        <a:bodyPr/>
        <a:lstStyle/>
        <a:p>
          <a:r>
            <a:rPr lang="uk-UA" dirty="0" smtClean="0"/>
            <a:t>зменшувати</a:t>
          </a:r>
          <a:endParaRPr lang="ru-RU" dirty="0"/>
        </a:p>
      </dgm:t>
    </dgm:pt>
    <dgm:pt modelId="{8C86084A-E030-439C-AF1C-A54CC28BEA5E}" type="parTrans" cxnId="{794CD310-E583-4D9C-AADB-7AE4890FFE19}">
      <dgm:prSet/>
      <dgm:spPr/>
      <dgm:t>
        <a:bodyPr/>
        <a:lstStyle/>
        <a:p>
          <a:endParaRPr lang="ru-RU"/>
        </a:p>
      </dgm:t>
    </dgm:pt>
    <dgm:pt modelId="{602AA5D4-0047-4ED8-8C87-EBA507A9530A}" type="sibTrans" cxnId="{794CD310-E583-4D9C-AADB-7AE4890FFE19}">
      <dgm:prSet/>
      <dgm:spPr/>
      <dgm:t>
        <a:bodyPr/>
        <a:lstStyle/>
        <a:p>
          <a:endParaRPr lang="ru-RU"/>
        </a:p>
      </dgm:t>
    </dgm:pt>
    <dgm:pt modelId="{568B263F-5AAB-44D6-BA72-BE6C7B534321}" type="pres">
      <dgm:prSet presAssocID="{F6549134-3F53-4A1D-AC1F-5554EF05A74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3E4CA7-C815-464E-874A-197F1A00A0EF}" type="pres">
      <dgm:prSet presAssocID="{B3176954-D34D-4075-8DD7-9A929FA4B2F8}" presName="composite" presStyleCnt="0"/>
      <dgm:spPr/>
    </dgm:pt>
    <dgm:pt modelId="{29362B6E-52CF-463F-ADA5-377824A320DA}" type="pres">
      <dgm:prSet presAssocID="{B3176954-D34D-4075-8DD7-9A929FA4B2F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7D6FB2-7C05-4042-A6CA-11E1A2643F09}" type="pres">
      <dgm:prSet presAssocID="{B3176954-D34D-4075-8DD7-9A929FA4B2F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3DEA65-C632-4430-A959-822F8011D3D2}" type="pres">
      <dgm:prSet presAssocID="{3015C845-5CB9-4FA7-8A62-E08E25288706}" presName="sp" presStyleCnt="0"/>
      <dgm:spPr/>
    </dgm:pt>
    <dgm:pt modelId="{8181C6C6-CCBA-498C-9DF0-82E45A25689F}" type="pres">
      <dgm:prSet presAssocID="{01960F9A-C7C4-48B2-BCB1-AE9F5D27F56B}" presName="composite" presStyleCnt="0"/>
      <dgm:spPr/>
    </dgm:pt>
    <dgm:pt modelId="{1B42D1BB-27B1-41E4-B5F5-1866F4C14B31}" type="pres">
      <dgm:prSet presAssocID="{01960F9A-C7C4-48B2-BCB1-AE9F5D27F56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F1909F-C90E-4C47-9C4A-666B8534E8DE}" type="pres">
      <dgm:prSet presAssocID="{01960F9A-C7C4-48B2-BCB1-AE9F5D27F56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97FFB2-E641-4207-8154-52896BCEBAE8}" type="pres">
      <dgm:prSet presAssocID="{39181E98-0FBE-4C03-B891-E627AE6F9763}" presName="sp" presStyleCnt="0"/>
      <dgm:spPr/>
    </dgm:pt>
    <dgm:pt modelId="{E9C8E743-3DCF-467E-B89A-0C70263ABE8B}" type="pres">
      <dgm:prSet presAssocID="{24BE5C9A-818F-4E86-9C6F-CF20569C1319}" presName="composite" presStyleCnt="0"/>
      <dgm:spPr/>
    </dgm:pt>
    <dgm:pt modelId="{B7EA3D5B-F4CA-498D-AA7B-599471F2568D}" type="pres">
      <dgm:prSet presAssocID="{24BE5C9A-818F-4E86-9C6F-CF20569C1319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F7BD03-8311-47BD-B29F-BD81577F9829}" type="pres">
      <dgm:prSet presAssocID="{24BE5C9A-818F-4E86-9C6F-CF20569C1319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DA8A3D-6C75-4386-8051-729827F2D56C}" type="presOf" srcId="{F09793D1-25C6-4CE3-9C21-E77D4067A694}" destId="{59F7BD03-8311-47BD-B29F-BD81577F9829}" srcOrd="0" destOrd="1" presId="urn:microsoft.com/office/officeart/2005/8/layout/chevron2"/>
    <dgm:cxn modelId="{1DDD6344-5D49-4D7C-8128-F14362A9A598}" type="presOf" srcId="{3991545B-ADFA-49C5-89B4-8E4D9355F19B}" destId="{59F7BD03-8311-47BD-B29F-BD81577F9829}" srcOrd="0" destOrd="0" presId="urn:microsoft.com/office/officeart/2005/8/layout/chevron2"/>
    <dgm:cxn modelId="{0A26700E-E1BC-4E6E-8D49-0B61B2C4D1DD}" srcId="{01960F9A-C7C4-48B2-BCB1-AE9F5D27F56B}" destId="{2F23402E-63FB-47CA-B4EE-D50F2E14D3EF}" srcOrd="0" destOrd="0" parTransId="{A31B5400-1A36-47B7-B01B-74C2AFA28170}" sibTransId="{83CA8EBD-4B37-4351-8FAA-CBA63C016AD9}"/>
    <dgm:cxn modelId="{58DA914E-298D-4220-AF5B-525EF400F1C9}" type="presOf" srcId="{FAE12F47-A396-4255-87FF-8C9DEC0E212E}" destId="{547D6FB2-7C05-4042-A6CA-11E1A2643F09}" srcOrd="0" destOrd="1" presId="urn:microsoft.com/office/officeart/2005/8/layout/chevron2"/>
    <dgm:cxn modelId="{51DC70EF-E41D-4069-B547-B7621A1288CD}" srcId="{F6549134-3F53-4A1D-AC1F-5554EF05A742}" destId="{24BE5C9A-818F-4E86-9C6F-CF20569C1319}" srcOrd="2" destOrd="0" parTransId="{8B603BB3-2656-49B7-A15C-C16F9155A44F}" sibTransId="{C2D36CAB-6213-42CF-9FFC-90B10A90CFC2}"/>
    <dgm:cxn modelId="{7749CB38-A483-4771-BE61-CEB0DAF7B978}" srcId="{24BE5C9A-818F-4E86-9C6F-CF20569C1319}" destId="{F09793D1-25C6-4CE3-9C21-E77D4067A694}" srcOrd="1" destOrd="0" parTransId="{8A77C788-3242-4A1A-86D5-67C092642EF4}" sibTransId="{63491386-E6B4-49F2-BE35-3DE5406D5378}"/>
    <dgm:cxn modelId="{3429CCB3-727C-4052-B0D4-580846C7998A}" srcId="{F6549134-3F53-4A1D-AC1F-5554EF05A742}" destId="{B3176954-D34D-4075-8DD7-9A929FA4B2F8}" srcOrd="0" destOrd="0" parTransId="{ACC2F8E1-A34A-4B7E-BBAD-CC6570ADA556}" sibTransId="{3015C845-5CB9-4FA7-8A62-E08E25288706}"/>
    <dgm:cxn modelId="{794CD310-E583-4D9C-AADB-7AE4890FFE19}" srcId="{01960F9A-C7C4-48B2-BCB1-AE9F5D27F56B}" destId="{8A896758-4B59-4DB6-81D3-67A6C4C480D2}" srcOrd="1" destOrd="0" parTransId="{8C86084A-E030-439C-AF1C-A54CC28BEA5E}" sibTransId="{602AA5D4-0047-4ED8-8C87-EBA507A9530A}"/>
    <dgm:cxn modelId="{C7170871-2F10-416D-8249-30ADB76AEA13}" type="presOf" srcId="{24BE5C9A-818F-4E86-9C6F-CF20569C1319}" destId="{B7EA3D5B-F4CA-498D-AA7B-599471F2568D}" srcOrd="0" destOrd="0" presId="urn:microsoft.com/office/officeart/2005/8/layout/chevron2"/>
    <dgm:cxn modelId="{F854993F-5F08-4341-B5C6-49265D7DC111}" type="presOf" srcId="{B3176954-D34D-4075-8DD7-9A929FA4B2F8}" destId="{29362B6E-52CF-463F-ADA5-377824A320DA}" srcOrd="0" destOrd="0" presId="urn:microsoft.com/office/officeart/2005/8/layout/chevron2"/>
    <dgm:cxn modelId="{6943CB46-3CFA-4DFE-8ED8-E39ECA610BAF}" type="presOf" srcId="{01960F9A-C7C4-48B2-BCB1-AE9F5D27F56B}" destId="{1B42D1BB-27B1-41E4-B5F5-1866F4C14B31}" srcOrd="0" destOrd="0" presId="urn:microsoft.com/office/officeart/2005/8/layout/chevron2"/>
    <dgm:cxn modelId="{74CE62F8-FA05-4E00-AC1A-386D636D6E46}" type="presOf" srcId="{8A896758-4B59-4DB6-81D3-67A6C4C480D2}" destId="{83F1909F-C90E-4C47-9C4A-666B8534E8DE}" srcOrd="0" destOrd="1" presId="urn:microsoft.com/office/officeart/2005/8/layout/chevron2"/>
    <dgm:cxn modelId="{B47D92CC-6A9A-4E0E-8D09-F2231BCA002D}" srcId="{24BE5C9A-818F-4E86-9C6F-CF20569C1319}" destId="{3991545B-ADFA-49C5-89B4-8E4D9355F19B}" srcOrd="0" destOrd="0" parTransId="{C529D9C5-4646-4D2D-80A6-0736C8EFABFD}" sibTransId="{28475409-2B21-49E5-8EA2-FC3A119A7804}"/>
    <dgm:cxn modelId="{450CA03D-6F1C-4CC2-AB0F-797DE5802C6F}" type="presOf" srcId="{2F23402E-63FB-47CA-B4EE-D50F2E14D3EF}" destId="{83F1909F-C90E-4C47-9C4A-666B8534E8DE}" srcOrd="0" destOrd="0" presId="urn:microsoft.com/office/officeart/2005/8/layout/chevron2"/>
    <dgm:cxn modelId="{554F52F1-B1B6-427D-9251-3951C6114F85}" srcId="{B3176954-D34D-4075-8DD7-9A929FA4B2F8}" destId="{FAE12F47-A396-4255-87FF-8C9DEC0E212E}" srcOrd="1" destOrd="0" parTransId="{4C1ED482-5710-4150-9852-4B472A15D400}" sibTransId="{65E42D9A-ABEA-4A62-9821-34D58F3C3788}"/>
    <dgm:cxn modelId="{79C27618-3712-45B9-B342-DA338F694C2E}" type="presOf" srcId="{0DCF7545-83BA-4C69-A845-196235E2E8CB}" destId="{547D6FB2-7C05-4042-A6CA-11E1A2643F09}" srcOrd="0" destOrd="0" presId="urn:microsoft.com/office/officeart/2005/8/layout/chevron2"/>
    <dgm:cxn modelId="{737C9158-9E0E-4604-84F5-154103178C43}" srcId="{01960F9A-C7C4-48B2-BCB1-AE9F5D27F56B}" destId="{232B6662-B0A7-44BF-9A65-2C6F66832428}" srcOrd="2" destOrd="0" parTransId="{7ECB8982-0D39-4C7C-92A3-8387C5CB41F6}" sibTransId="{B95E4697-4846-452F-9CDD-8FD832298FBB}"/>
    <dgm:cxn modelId="{141A8A28-FE49-445E-A4F3-F826BC6C8781}" srcId="{F6549134-3F53-4A1D-AC1F-5554EF05A742}" destId="{01960F9A-C7C4-48B2-BCB1-AE9F5D27F56B}" srcOrd="1" destOrd="0" parTransId="{68820143-5181-4E08-9E03-D0DE46ECF9F8}" sibTransId="{39181E98-0FBE-4C03-B891-E627AE6F9763}"/>
    <dgm:cxn modelId="{0B7EEA31-C4BF-4A2E-ADC1-59309BA76B34}" srcId="{B3176954-D34D-4075-8DD7-9A929FA4B2F8}" destId="{0DCF7545-83BA-4C69-A845-196235E2E8CB}" srcOrd="0" destOrd="0" parTransId="{680202E1-785A-4EF3-A613-0EB227534BE5}" sibTransId="{55BAF232-C885-47DC-8B95-967F55413A4B}"/>
    <dgm:cxn modelId="{0B128869-933A-4A52-B8DD-72A880688ED9}" type="presOf" srcId="{F6549134-3F53-4A1D-AC1F-5554EF05A742}" destId="{568B263F-5AAB-44D6-BA72-BE6C7B534321}" srcOrd="0" destOrd="0" presId="urn:microsoft.com/office/officeart/2005/8/layout/chevron2"/>
    <dgm:cxn modelId="{D01D86B4-0D0A-4E1E-916E-45DBA0814ADD}" type="presOf" srcId="{232B6662-B0A7-44BF-9A65-2C6F66832428}" destId="{83F1909F-C90E-4C47-9C4A-666B8534E8DE}" srcOrd="0" destOrd="2" presId="urn:microsoft.com/office/officeart/2005/8/layout/chevron2"/>
    <dgm:cxn modelId="{A64C81E6-B0CE-41B7-8280-65216FD6805C}" type="presParOf" srcId="{568B263F-5AAB-44D6-BA72-BE6C7B534321}" destId="{BF3E4CA7-C815-464E-874A-197F1A00A0EF}" srcOrd="0" destOrd="0" presId="urn:microsoft.com/office/officeart/2005/8/layout/chevron2"/>
    <dgm:cxn modelId="{579B577F-E1F6-45A8-A7EB-AF62F842897D}" type="presParOf" srcId="{BF3E4CA7-C815-464E-874A-197F1A00A0EF}" destId="{29362B6E-52CF-463F-ADA5-377824A320DA}" srcOrd="0" destOrd="0" presId="urn:microsoft.com/office/officeart/2005/8/layout/chevron2"/>
    <dgm:cxn modelId="{1E96902D-E43E-4E48-866D-CF8783D4C679}" type="presParOf" srcId="{BF3E4CA7-C815-464E-874A-197F1A00A0EF}" destId="{547D6FB2-7C05-4042-A6CA-11E1A2643F09}" srcOrd="1" destOrd="0" presId="urn:microsoft.com/office/officeart/2005/8/layout/chevron2"/>
    <dgm:cxn modelId="{34C5E77D-7CA3-4556-A13B-883611565E15}" type="presParOf" srcId="{568B263F-5AAB-44D6-BA72-BE6C7B534321}" destId="{273DEA65-C632-4430-A959-822F8011D3D2}" srcOrd="1" destOrd="0" presId="urn:microsoft.com/office/officeart/2005/8/layout/chevron2"/>
    <dgm:cxn modelId="{2130798A-7C74-4D7C-9A4B-95480E119DCB}" type="presParOf" srcId="{568B263F-5AAB-44D6-BA72-BE6C7B534321}" destId="{8181C6C6-CCBA-498C-9DF0-82E45A25689F}" srcOrd="2" destOrd="0" presId="urn:microsoft.com/office/officeart/2005/8/layout/chevron2"/>
    <dgm:cxn modelId="{CC89E43E-AF2C-4CDB-8442-B191CEBBD81A}" type="presParOf" srcId="{8181C6C6-CCBA-498C-9DF0-82E45A25689F}" destId="{1B42D1BB-27B1-41E4-B5F5-1866F4C14B31}" srcOrd="0" destOrd="0" presId="urn:microsoft.com/office/officeart/2005/8/layout/chevron2"/>
    <dgm:cxn modelId="{F6CE0CBA-811D-4914-BC8D-2FE10F412FC7}" type="presParOf" srcId="{8181C6C6-CCBA-498C-9DF0-82E45A25689F}" destId="{83F1909F-C90E-4C47-9C4A-666B8534E8DE}" srcOrd="1" destOrd="0" presId="urn:microsoft.com/office/officeart/2005/8/layout/chevron2"/>
    <dgm:cxn modelId="{2C52A0A9-985F-41B3-AF00-D1328952A999}" type="presParOf" srcId="{568B263F-5AAB-44D6-BA72-BE6C7B534321}" destId="{BE97FFB2-E641-4207-8154-52896BCEBAE8}" srcOrd="3" destOrd="0" presId="urn:microsoft.com/office/officeart/2005/8/layout/chevron2"/>
    <dgm:cxn modelId="{CEE6AF54-D2AD-466C-8B67-488ECA036741}" type="presParOf" srcId="{568B263F-5AAB-44D6-BA72-BE6C7B534321}" destId="{E9C8E743-3DCF-467E-B89A-0C70263ABE8B}" srcOrd="4" destOrd="0" presId="urn:microsoft.com/office/officeart/2005/8/layout/chevron2"/>
    <dgm:cxn modelId="{46B880AD-8FFF-40D3-8961-20ADE53B0AF5}" type="presParOf" srcId="{E9C8E743-3DCF-467E-B89A-0C70263ABE8B}" destId="{B7EA3D5B-F4CA-498D-AA7B-599471F2568D}" srcOrd="0" destOrd="0" presId="urn:microsoft.com/office/officeart/2005/8/layout/chevron2"/>
    <dgm:cxn modelId="{9CD7CAAA-1D1B-4838-B077-A347DF3E523C}" type="presParOf" srcId="{E9C8E743-3DCF-467E-B89A-0C70263ABE8B}" destId="{59F7BD03-8311-47BD-B29F-BD81577F982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97A8FB-6A60-4142-AB03-08EC8B88EDB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A4B060-6915-4B93-BA9B-8005598B4809}">
      <dgm:prSet phldrT="[Текст]"/>
      <dgm:spPr/>
      <dgm:t>
        <a:bodyPr/>
        <a:lstStyle/>
        <a:p>
          <a:r>
            <a:rPr lang="uk-UA" dirty="0" smtClean="0"/>
            <a:t>числові</a:t>
          </a:r>
          <a:endParaRPr lang="ru-RU" dirty="0"/>
        </a:p>
      </dgm:t>
    </dgm:pt>
    <dgm:pt modelId="{BAE9F663-AECA-44F3-8F46-5081AA184B75}" type="parTrans" cxnId="{449D41ED-7DD2-43D8-B83F-7D00B4341385}">
      <dgm:prSet/>
      <dgm:spPr/>
      <dgm:t>
        <a:bodyPr/>
        <a:lstStyle/>
        <a:p>
          <a:endParaRPr lang="ru-RU"/>
        </a:p>
      </dgm:t>
    </dgm:pt>
    <dgm:pt modelId="{E7AF3638-FF59-4E77-A710-CA6C3695DC84}" type="sibTrans" cxnId="{449D41ED-7DD2-43D8-B83F-7D00B4341385}">
      <dgm:prSet/>
      <dgm:spPr/>
      <dgm:t>
        <a:bodyPr/>
        <a:lstStyle/>
        <a:p>
          <a:endParaRPr lang="ru-RU"/>
        </a:p>
      </dgm:t>
    </dgm:pt>
    <dgm:pt modelId="{F84C01E9-5E43-484F-9CD1-A24386198052}">
      <dgm:prSet phldrT="[Текст]" custT="1"/>
      <dgm:spPr/>
      <dgm:t>
        <a:bodyPr/>
        <a:lstStyle/>
        <a:p>
          <a:r>
            <a:rPr lang="uk-UA" sz="2000" dirty="0" smtClean="0"/>
            <a:t>5+( 26 +4 );  3  ;  7 &lt; 9</a:t>
          </a:r>
          <a:endParaRPr lang="ru-RU" sz="2000" dirty="0"/>
        </a:p>
      </dgm:t>
    </dgm:pt>
    <dgm:pt modelId="{8E096EA3-3DB6-41AC-97C5-037482562A01}" type="parTrans" cxnId="{7A1A2C50-57A5-40CF-B2EA-523846CC7E7D}">
      <dgm:prSet/>
      <dgm:spPr/>
      <dgm:t>
        <a:bodyPr/>
        <a:lstStyle/>
        <a:p>
          <a:endParaRPr lang="ru-RU"/>
        </a:p>
      </dgm:t>
    </dgm:pt>
    <dgm:pt modelId="{7FF044C5-F060-48DC-A14D-D03B02EEDCDB}" type="sibTrans" cxnId="{7A1A2C50-57A5-40CF-B2EA-523846CC7E7D}">
      <dgm:prSet/>
      <dgm:spPr/>
      <dgm:t>
        <a:bodyPr/>
        <a:lstStyle/>
        <a:p>
          <a:endParaRPr lang="ru-RU"/>
        </a:p>
      </dgm:t>
    </dgm:pt>
    <dgm:pt modelId="{FB4803EE-3F97-4E76-BBD9-7A282E35C448}">
      <dgm:prSet phldrT="[Текст]"/>
      <dgm:spPr/>
      <dgm:t>
        <a:bodyPr/>
        <a:lstStyle/>
        <a:p>
          <a:r>
            <a:rPr lang="uk-UA" dirty="0" smtClean="0"/>
            <a:t>буквені</a:t>
          </a:r>
          <a:endParaRPr lang="ru-RU" dirty="0"/>
        </a:p>
      </dgm:t>
    </dgm:pt>
    <dgm:pt modelId="{99B7FD4E-F79C-4B63-9B81-62865C50006A}" type="parTrans" cxnId="{684DE643-500D-459C-AE4F-5111D582F889}">
      <dgm:prSet/>
      <dgm:spPr/>
      <dgm:t>
        <a:bodyPr/>
        <a:lstStyle/>
        <a:p>
          <a:endParaRPr lang="ru-RU"/>
        </a:p>
      </dgm:t>
    </dgm:pt>
    <dgm:pt modelId="{D0EB4394-B68F-4BAB-9962-A0C84724897E}" type="sibTrans" cxnId="{684DE643-500D-459C-AE4F-5111D582F889}">
      <dgm:prSet/>
      <dgm:spPr/>
      <dgm:t>
        <a:bodyPr/>
        <a:lstStyle/>
        <a:p>
          <a:endParaRPr lang="ru-RU"/>
        </a:p>
      </dgm:t>
    </dgm:pt>
    <dgm:pt modelId="{7EFD2C52-CD95-4402-9D07-CA7C4553D344}">
      <dgm:prSet phldrT="[Текст]" custT="1"/>
      <dgm:spPr/>
      <dgm:t>
        <a:bodyPr/>
        <a:lstStyle/>
        <a:p>
          <a:r>
            <a:rPr lang="uk-UA" sz="2000" dirty="0" smtClean="0"/>
            <a:t>5 + (26 + а);   </a:t>
          </a:r>
          <a:r>
            <a:rPr lang="en-US" sz="2000" dirty="0" smtClean="0"/>
            <a:t>a + b </a:t>
          </a:r>
          <a:r>
            <a:rPr lang="uk-UA" sz="2000" dirty="0" smtClean="0"/>
            <a:t>;     а &lt; </a:t>
          </a:r>
          <a:r>
            <a:rPr lang="uk-UA" sz="2000" dirty="0" err="1" smtClean="0"/>
            <a:t>а</a:t>
          </a:r>
          <a:r>
            <a:rPr lang="uk-UA" sz="2000" dirty="0" smtClean="0"/>
            <a:t> + 1</a:t>
          </a:r>
          <a:endParaRPr lang="ru-RU" sz="2000" dirty="0"/>
        </a:p>
      </dgm:t>
    </dgm:pt>
    <dgm:pt modelId="{14D0691A-A06C-44A6-9FE8-6F7A4B4D4BE9}" type="parTrans" cxnId="{88DDC7E0-3BAA-4AFB-90CE-7C4421CF9695}">
      <dgm:prSet/>
      <dgm:spPr/>
      <dgm:t>
        <a:bodyPr/>
        <a:lstStyle/>
        <a:p>
          <a:endParaRPr lang="ru-RU"/>
        </a:p>
      </dgm:t>
    </dgm:pt>
    <dgm:pt modelId="{2F3EED60-A313-4936-81B1-954A50B6DB55}" type="sibTrans" cxnId="{88DDC7E0-3BAA-4AFB-90CE-7C4421CF9695}">
      <dgm:prSet/>
      <dgm:spPr/>
      <dgm:t>
        <a:bodyPr/>
        <a:lstStyle/>
        <a:p>
          <a:endParaRPr lang="ru-RU"/>
        </a:p>
      </dgm:t>
    </dgm:pt>
    <dgm:pt modelId="{898F5314-60A0-4B95-86F0-5DD899F434B2}" type="pres">
      <dgm:prSet presAssocID="{4897A8FB-6A60-4142-AB03-08EC8B88EDB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887E4E-83BA-461F-849A-2AA35B4CC9B3}" type="pres">
      <dgm:prSet presAssocID="{82A4B060-6915-4B93-BA9B-8005598B480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534B32-AB41-4C85-B0EC-A78924F94C57}" type="pres">
      <dgm:prSet presAssocID="{82A4B060-6915-4B93-BA9B-8005598B4809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93A1D0-1BD1-461A-9C2B-F7301A3418F5}" type="pres">
      <dgm:prSet presAssocID="{FB4803EE-3F97-4E76-BBD9-7A282E35C44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01CF3A-6EE2-41E3-B6DE-4F18F82ADCD3}" type="pres">
      <dgm:prSet presAssocID="{FB4803EE-3F97-4E76-BBD9-7A282E35C448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9D41ED-7DD2-43D8-B83F-7D00B4341385}" srcId="{4897A8FB-6A60-4142-AB03-08EC8B88EDBF}" destId="{82A4B060-6915-4B93-BA9B-8005598B4809}" srcOrd="0" destOrd="0" parTransId="{BAE9F663-AECA-44F3-8F46-5081AA184B75}" sibTransId="{E7AF3638-FF59-4E77-A710-CA6C3695DC84}"/>
    <dgm:cxn modelId="{684DE643-500D-459C-AE4F-5111D582F889}" srcId="{4897A8FB-6A60-4142-AB03-08EC8B88EDBF}" destId="{FB4803EE-3F97-4E76-BBD9-7A282E35C448}" srcOrd="1" destOrd="0" parTransId="{99B7FD4E-F79C-4B63-9B81-62865C50006A}" sibTransId="{D0EB4394-B68F-4BAB-9962-A0C84724897E}"/>
    <dgm:cxn modelId="{1E335C03-434D-42A0-AC87-E9D4001E8D1C}" type="presOf" srcId="{F84C01E9-5E43-484F-9CD1-A24386198052}" destId="{99534B32-AB41-4C85-B0EC-A78924F94C57}" srcOrd="0" destOrd="0" presId="urn:microsoft.com/office/officeart/2005/8/layout/vList2"/>
    <dgm:cxn modelId="{98FC03D1-F3F4-4478-A445-5E5C45C65DF9}" type="presOf" srcId="{FB4803EE-3F97-4E76-BBD9-7A282E35C448}" destId="{4693A1D0-1BD1-461A-9C2B-F7301A3418F5}" srcOrd="0" destOrd="0" presId="urn:microsoft.com/office/officeart/2005/8/layout/vList2"/>
    <dgm:cxn modelId="{7A1A2C50-57A5-40CF-B2EA-523846CC7E7D}" srcId="{82A4B060-6915-4B93-BA9B-8005598B4809}" destId="{F84C01E9-5E43-484F-9CD1-A24386198052}" srcOrd="0" destOrd="0" parTransId="{8E096EA3-3DB6-41AC-97C5-037482562A01}" sibTransId="{7FF044C5-F060-48DC-A14D-D03B02EEDCDB}"/>
    <dgm:cxn modelId="{68B3449B-4748-4E54-859E-D51F3C690526}" type="presOf" srcId="{7EFD2C52-CD95-4402-9D07-CA7C4553D344}" destId="{1701CF3A-6EE2-41E3-B6DE-4F18F82ADCD3}" srcOrd="0" destOrd="0" presId="urn:microsoft.com/office/officeart/2005/8/layout/vList2"/>
    <dgm:cxn modelId="{092629E6-D481-4826-97AD-0E65D9C135CD}" type="presOf" srcId="{4897A8FB-6A60-4142-AB03-08EC8B88EDBF}" destId="{898F5314-60A0-4B95-86F0-5DD899F434B2}" srcOrd="0" destOrd="0" presId="urn:microsoft.com/office/officeart/2005/8/layout/vList2"/>
    <dgm:cxn modelId="{88DDC7E0-3BAA-4AFB-90CE-7C4421CF9695}" srcId="{FB4803EE-3F97-4E76-BBD9-7A282E35C448}" destId="{7EFD2C52-CD95-4402-9D07-CA7C4553D344}" srcOrd="0" destOrd="0" parTransId="{14D0691A-A06C-44A6-9FE8-6F7A4B4D4BE9}" sibTransId="{2F3EED60-A313-4936-81B1-954A50B6DB55}"/>
    <dgm:cxn modelId="{16A18D55-3C31-4872-8DB2-DA7FD1624028}" type="presOf" srcId="{82A4B060-6915-4B93-BA9B-8005598B4809}" destId="{0C887E4E-83BA-461F-849A-2AA35B4CC9B3}" srcOrd="0" destOrd="0" presId="urn:microsoft.com/office/officeart/2005/8/layout/vList2"/>
    <dgm:cxn modelId="{685FE54E-BF76-4FFD-9EBB-B96C6DBBAFC4}" type="presParOf" srcId="{898F5314-60A0-4B95-86F0-5DD899F434B2}" destId="{0C887E4E-83BA-461F-849A-2AA35B4CC9B3}" srcOrd="0" destOrd="0" presId="urn:microsoft.com/office/officeart/2005/8/layout/vList2"/>
    <dgm:cxn modelId="{10212DB4-2604-446E-94BD-162AD8222588}" type="presParOf" srcId="{898F5314-60A0-4B95-86F0-5DD899F434B2}" destId="{99534B32-AB41-4C85-B0EC-A78924F94C57}" srcOrd="1" destOrd="0" presId="urn:microsoft.com/office/officeart/2005/8/layout/vList2"/>
    <dgm:cxn modelId="{20042AA4-4F3F-45EE-8D81-80F466FA41B1}" type="presParOf" srcId="{898F5314-60A0-4B95-86F0-5DD899F434B2}" destId="{4693A1D0-1BD1-461A-9C2B-F7301A3418F5}" srcOrd="2" destOrd="0" presId="urn:microsoft.com/office/officeart/2005/8/layout/vList2"/>
    <dgm:cxn modelId="{A0FF850A-52DF-4252-BEF3-983B3A2EB064}" type="presParOf" srcId="{898F5314-60A0-4B95-86F0-5DD899F434B2}" destId="{1701CF3A-6EE2-41E3-B6DE-4F18F82ADCD3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759A45-AB05-4A90-8105-7E24841C3E1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14EF04-F493-430C-A092-B5A12854FF43}">
      <dgm:prSet phldrT="[Текст]"/>
      <dgm:spPr/>
      <dgm:t>
        <a:bodyPr/>
        <a:lstStyle/>
        <a:p>
          <a:r>
            <a:rPr lang="uk-UA" dirty="0" smtClean="0"/>
            <a:t>Спрощення за властивостями дій</a:t>
          </a:r>
          <a:endParaRPr lang="ru-RU" dirty="0"/>
        </a:p>
      </dgm:t>
    </dgm:pt>
    <dgm:pt modelId="{67BA1183-F0F4-48B6-88BC-0BE58EFCD20A}" type="parTrans" cxnId="{B9CA3E63-3EB9-4177-960D-881247AA74FF}">
      <dgm:prSet/>
      <dgm:spPr/>
      <dgm:t>
        <a:bodyPr/>
        <a:lstStyle/>
        <a:p>
          <a:endParaRPr lang="ru-RU"/>
        </a:p>
      </dgm:t>
    </dgm:pt>
    <dgm:pt modelId="{88A676B3-3A0E-4909-B0B5-442EE401BA5E}" type="sibTrans" cxnId="{B9CA3E63-3EB9-4177-960D-881247AA74FF}">
      <dgm:prSet/>
      <dgm:spPr/>
      <dgm:t>
        <a:bodyPr/>
        <a:lstStyle/>
        <a:p>
          <a:endParaRPr lang="ru-RU"/>
        </a:p>
      </dgm:t>
    </dgm:pt>
    <dgm:pt modelId="{C699A2E3-FB39-4C3B-9908-077337E001A2}">
      <dgm:prSet phldrT="[Текст]"/>
      <dgm:spPr/>
      <dgm:t>
        <a:bodyPr/>
        <a:lstStyle/>
        <a:p>
          <a:r>
            <a:rPr lang="uk-UA" dirty="0" smtClean="0"/>
            <a:t>Спрощення обчисленням</a:t>
          </a:r>
          <a:endParaRPr lang="ru-RU" dirty="0"/>
        </a:p>
      </dgm:t>
    </dgm:pt>
    <dgm:pt modelId="{794F1B65-A6E7-44C7-BA99-972A97BBC748}" type="parTrans" cxnId="{D648871F-5973-485B-8708-6CEF48413C33}">
      <dgm:prSet/>
      <dgm:spPr/>
      <dgm:t>
        <a:bodyPr/>
        <a:lstStyle/>
        <a:p>
          <a:endParaRPr lang="ru-RU"/>
        </a:p>
      </dgm:t>
    </dgm:pt>
    <dgm:pt modelId="{2257D875-B452-44B3-AE9A-7BA035201325}" type="sibTrans" cxnId="{D648871F-5973-485B-8708-6CEF48413C33}">
      <dgm:prSet/>
      <dgm:spPr/>
      <dgm:t>
        <a:bodyPr/>
        <a:lstStyle/>
        <a:p>
          <a:endParaRPr lang="ru-RU"/>
        </a:p>
      </dgm:t>
    </dgm:pt>
    <dgm:pt modelId="{FB2216CB-8262-4453-82C7-6484BACA664A}">
      <dgm:prSet phldrT="[Текст]"/>
      <dgm:spPr/>
      <dgm:t>
        <a:bodyPr/>
        <a:lstStyle/>
        <a:p>
          <a:r>
            <a:rPr lang="uk-UA" dirty="0" smtClean="0"/>
            <a:t>Спрощення за </a:t>
          </a:r>
          <a:r>
            <a:rPr lang="uk-UA" dirty="0" err="1" smtClean="0"/>
            <a:t>зв</a:t>
          </a:r>
          <a:r>
            <a:rPr lang="en-US" dirty="0" smtClean="0"/>
            <a:t>’</a:t>
          </a:r>
          <a:r>
            <a:rPr lang="uk-UA" dirty="0" err="1" smtClean="0"/>
            <a:t>язком</a:t>
          </a:r>
          <a:r>
            <a:rPr lang="uk-UA" dirty="0" smtClean="0"/>
            <a:t> між компонентами</a:t>
          </a:r>
          <a:endParaRPr lang="ru-RU" dirty="0"/>
        </a:p>
      </dgm:t>
    </dgm:pt>
    <dgm:pt modelId="{A8D1BC5A-0C59-48F8-BA91-9CF1CFC7E6EF}" type="parTrans" cxnId="{E1EEBD60-6DD7-4858-81EB-A92599EC36A7}">
      <dgm:prSet/>
      <dgm:spPr/>
      <dgm:t>
        <a:bodyPr/>
        <a:lstStyle/>
        <a:p>
          <a:endParaRPr lang="ru-RU"/>
        </a:p>
      </dgm:t>
    </dgm:pt>
    <dgm:pt modelId="{FD7E86BD-6A67-4CCE-88ED-3BC7184DA6D2}" type="sibTrans" cxnId="{E1EEBD60-6DD7-4858-81EB-A92599EC36A7}">
      <dgm:prSet/>
      <dgm:spPr/>
      <dgm:t>
        <a:bodyPr/>
        <a:lstStyle/>
        <a:p>
          <a:endParaRPr lang="ru-RU"/>
        </a:p>
      </dgm:t>
    </dgm:pt>
    <dgm:pt modelId="{A3A3562D-DE2C-423B-A319-A4A8AC31C6BE}" type="pres">
      <dgm:prSet presAssocID="{4E759A45-AB05-4A90-8105-7E24841C3E1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5FD5F6-2CE4-460B-B941-F3AD8503BF07}" type="pres">
      <dgm:prSet presAssocID="{7C14EF04-F493-430C-A092-B5A12854FF43}" presName="parentLin" presStyleCnt="0"/>
      <dgm:spPr/>
    </dgm:pt>
    <dgm:pt modelId="{A0956080-B178-4E05-B125-AEB0B6BB111A}" type="pres">
      <dgm:prSet presAssocID="{7C14EF04-F493-430C-A092-B5A12854FF4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21B4887-0E1E-4838-85F4-5A5BFB078E3C}" type="pres">
      <dgm:prSet presAssocID="{7C14EF04-F493-430C-A092-B5A12854FF4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2AF514-5927-4776-82DE-DBB51219F582}" type="pres">
      <dgm:prSet presAssocID="{7C14EF04-F493-430C-A092-B5A12854FF43}" presName="negativeSpace" presStyleCnt="0"/>
      <dgm:spPr/>
    </dgm:pt>
    <dgm:pt modelId="{9626D41A-108A-4DA1-9B6B-A238C1F8328B}" type="pres">
      <dgm:prSet presAssocID="{7C14EF04-F493-430C-A092-B5A12854FF43}" presName="childText" presStyleLbl="conFgAcc1" presStyleIdx="0" presStyleCnt="3">
        <dgm:presLayoutVars>
          <dgm:bulletEnabled val="1"/>
        </dgm:presLayoutVars>
      </dgm:prSet>
      <dgm:spPr/>
    </dgm:pt>
    <dgm:pt modelId="{B38F3432-5EBD-495E-B1F3-13A09544C27F}" type="pres">
      <dgm:prSet presAssocID="{88A676B3-3A0E-4909-B0B5-442EE401BA5E}" presName="spaceBetweenRectangles" presStyleCnt="0"/>
      <dgm:spPr/>
    </dgm:pt>
    <dgm:pt modelId="{4C02B38C-AE79-41AF-B121-6D136B9A9ACD}" type="pres">
      <dgm:prSet presAssocID="{C699A2E3-FB39-4C3B-9908-077337E001A2}" presName="parentLin" presStyleCnt="0"/>
      <dgm:spPr/>
    </dgm:pt>
    <dgm:pt modelId="{09EA0C09-E3E2-4A0A-9FFA-AC6BA8C156AE}" type="pres">
      <dgm:prSet presAssocID="{C699A2E3-FB39-4C3B-9908-077337E001A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D073BE5-8860-40D3-AF0B-F86BEAD85787}" type="pres">
      <dgm:prSet presAssocID="{C699A2E3-FB39-4C3B-9908-077337E001A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E83873-BCF5-47ED-A9E9-FA8486F58E50}" type="pres">
      <dgm:prSet presAssocID="{C699A2E3-FB39-4C3B-9908-077337E001A2}" presName="negativeSpace" presStyleCnt="0"/>
      <dgm:spPr/>
    </dgm:pt>
    <dgm:pt modelId="{7076B524-A266-4C24-8AE5-8D7AC69D0061}" type="pres">
      <dgm:prSet presAssocID="{C699A2E3-FB39-4C3B-9908-077337E001A2}" presName="childText" presStyleLbl="conFgAcc1" presStyleIdx="1" presStyleCnt="3">
        <dgm:presLayoutVars>
          <dgm:bulletEnabled val="1"/>
        </dgm:presLayoutVars>
      </dgm:prSet>
      <dgm:spPr/>
    </dgm:pt>
    <dgm:pt modelId="{E38A9FDA-B375-4C84-835C-7619751A63AA}" type="pres">
      <dgm:prSet presAssocID="{2257D875-B452-44B3-AE9A-7BA035201325}" presName="spaceBetweenRectangles" presStyleCnt="0"/>
      <dgm:spPr/>
    </dgm:pt>
    <dgm:pt modelId="{3B956C3B-9D85-46F6-B74A-804E484FBD77}" type="pres">
      <dgm:prSet presAssocID="{FB2216CB-8262-4453-82C7-6484BACA664A}" presName="parentLin" presStyleCnt="0"/>
      <dgm:spPr/>
    </dgm:pt>
    <dgm:pt modelId="{B0423AB4-A48B-40E5-930D-07D8734BE0B7}" type="pres">
      <dgm:prSet presAssocID="{FB2216CB-8262-4453-82C7-6484BACA664A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30A0E68A-DE93-46EF-A546-1F532F711DE0}" type="pres">
      <dgm:prSet presAssocID="{FB2216CB-8262-4453-82C7-6484BACA664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F92824-EEA4-4BF7-A225-027D9567F828}" type="pres">
      <dgm:prSet presAssocID="{FB2216CB-8262-4453-82C7-6484BACA664A}" presName="negativeSpace" presStyleCnt="0"/>
      <dgm:spPr/>
    </dgm:pt>
    <dgm:pt modelId="{3AA42AB8-E041-4DC1-98AB-04C37A703427}" type="pres">
      <dgm:prSet presAssocID="{FB2216CB-8262-4453-82C7-6484BACA664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90A1CC5-B510-4F28-90CC-A5C1C716D707}" type="presOf" srcId="{C699A2E3-FB39-4C3B-9908-077337E001A2}" destId="{BD073BE5-8860-40D3-AF0B-F86BEAD85787}" srcOrd="1" destOrd="0" presId="urn:microsoft.com/office/officeart/2005/8/layout/list1"/>
    <dgm:cxn modelId="{28368A84-A5BA-4000-97DC-E057DD338B14}" type="presOf" srcId="{FB2216CB-8262-4453-82C7-6484BACA664A}" destId="{B0423AB4-A48B-40E5-930D-07D8734BE0B7}" srcOrd="0" destOrd="0" presId="urn:microsoft.com/office/officeart/2005/8/layout/list1"/>
    <dgm:cxn modelId="{B9CA3E63-3EB9-4177-960D-881247AA74FF}" srcId="{4E759A45-AB05-4A90-8105-7E24841C3E15}" destId="{7C14EF04-F493-430C-A092-B5A12854FF43}" srcOrd="0" destOrd="0" parTransId="{67BA1183-F0F4-48B6-88BC-0BE58EFCD20A}" sibTransId="{88A676B3-3A0E-4909-B0B5-442EE401BA5E}"/>
    <dgm:cxn modelId="{56AAC464-18FB-4C67-A32B-9DD00F0D46F5}" type="presOf" srcId="{FB2216CB-8262-4453-82C7-6484BACA664A}" destId="{30A0E68A-DE93-46EF-A546-1F532F711DE0}" srcOrd="1" destOrd="0" presId="urn:microsoft.com/office/officeart/2005/8/layout/list1"/>
    <dgm:cxn modelId="{E1EEBD60-6DD7-4858-81EB-A92599EC36A7}" srcId="{4E759A45-AB05-4A90-8105-7E24841C3E15}" destId="{FB2216CB-8262-4453-82C7-6484BACA664A}" srcOrd="2" destOrd="0" parTransId="{A8D1BC5A-0C59-48F8-BA91-9CF1CFC7E6EF}" sibTransId="{FD7E86BD-6A67-4CCE-88ED-3BC7184DA6D2}"/>
    <dgm:cxn modelId="{D648871F-5973-485B-8708-6CEF48413C33}" srcId="{4E759A45-AB05-4A90-8105-7E24841C3E15}" destId="{C699A2E3-FB39-4C3B-9908-077337E001A2}" srcOrd="1" destOrd="0" parTransId="{794F1B65-A6E7-44C7-BA99-972A97BBC748}" sibTransId="{2257D875-B452-44B3-AE9A-7BA035201325}"/>
    <dgm:cxn modelId="{844AEB8F-111F-4639-B7FF-495075229C27}" type="presOf" srcId="{7C14EF04-F493-430C-A092-B5A12854FF43}" destId="{A0956080-B178-4E05-B125-AEB0B6BB111A}" srcOrd="0" destOrd="0" presId="urn:microsoft.com/office/officeart/2005/8/layout/list1"/>
    <dgm:cxn modelId="{D9479570-5525-4ADA-8473-E001904016CD}" type="presOf" srcId="{7C14EF04-F493-430C-A092-B5A12854FF43}" destId="{021B4887-0E1E-4838-85F4-5A5BFB078E3C}" srcOrd="1" destOrd="0" presId="urn:microsoft.com/office/officeart/2005/8/layout/list1"/>
    <dgm:cxn modelId="{0B92E47A-4520-477F-914F-AE2FB6D3DEC4}" type="presOf" srcId="{C699A2E3-FB39-4C3B-9908-077337E001A2}" destId="{09EA0C09-E3E2-4A0A-9FFA-AC6BA8C156AE}" srcOrd="0" destOrd="0" presId="urn:microsoft.com/office/officeart/2005/8/layout/list1"/>
    <dgm:cxn modelId="{B4E87493-3A96-435A-AC69-F6140BA17B5D}" type="presOf" srcId="{4E759A45-AB05-4A90-8105-7E24841C3E15}" destId="{A3A3562D-DE2C-423B-A319-A4A8AC31C6BE}" srcOrd="0" destOrd="0" presId="urn:microsoft.com/office/officeart/2005/8/layout/list1"/>
    <dgm:cxn modelId="{643266AE-8024-459D-99B4-54D6D5460476}" type="presParOf" srcId="{A3A3562D-DE2C-423B-A319-A4A8AC31C6BE}" destId="{3D5FD5F6-2CE4-460B-B941-F3AD8503BF07}" srcOrd="0" destOrd="0" presId="urn:microsoft.com/office/officeart/2005/8/layout/list1"/>
    <dgm:cxn modelId="{C1279155-63EE-4690-8514-F3CC4B528031}" type="presParOf" srcId="{3D5FD5F6-2CE4-460B-B941-F3AD8503BF07}" destId="{A0956080-B178-4E05-B125-AEB0B6BB111A}" srcOrd="0" destOrd="0" presId="urn:microsoft.com/office/officeart/2005/8/layout/list1"/>
    <dgm:cxn modelId="{BDCFA321-7366-4D6B-B2F7-897807568B88}" type="presParOf" srcId="{3D5FD5F6-2CE4-460B-B941-F3AD8503BF07}" destId="{021B4887-0E1E-4838-85F4-5A5BFB078E3C}" srcOrd="1" destOrd="0" presId="urn:microsoft.com/office/officeart/2005/8/layout/list1"/>
    <dgm:cxn modelId="{4D3441FA-A59E-4249-B5DD-9D74352559CE}" type="presParOf" srcId="{A3A3562D-DE2C-423B-A319-A4A8AC31C6BE}" destId="{C62AF514-5927-4776-82DE-DBB51219F582}" srcOrd="1" destOrd="0" presId="urn:microsoft.com/office/officeart/2005/8/layout/list1"/>
    <dgm:cxn modelId="{47434847-4613-409F-8DDE-14E79BC49200}" type="presParOf" srcId="{A3A3562D-DE2C-423B-A319-A4A8AC31C6BE}" destId="{9626D41A-108A-4DA1-9B6B-A238C1F8328B}" srcOrd="2" destOrd="0" presId="urn:microsoft.com/office/officeart/2005/8/layout/list1"/>
    <dgm:cxn modelId="{85F9196E-3393-428D-A90F-EF80FDD288FF}" type="presParOf" srcId="{A3A3562D-DE2C-423B-A319-A4A8AC31C6BE}" destId="{B38F3432-5EBD-495E-B1F3-13A09544C27F}" srcOrd="3" destOrd="0" presId="urn:microsoft.com/office/officeart/2005/8/layout/list1"/>
    <dgm:cxn modelId="{2C7B8C3A-C9B6-423A-A654-9C03CDAD932F}" type="presParOf" srcId="{A3A3562D-DE2C-423B-A319-A4A8AC31C6BE}" destId="{4C02B38C-AE79-41AF-B121-6D136B9A9ACD}" srcOrd="4" destOrd="0" presId="urn:microsoft.com/office/officeart/2005/8/layout/list1"/>
    <dgm:cxn modelId="{94F4E9E0-0899-43A8-BA19-8EF1ABD7687B}" type="presParOf" srcId="{4C02B38C-AE79-41AF-B121-6D136B9A9ACD}" destId="{09EA0C09-E3E2-4A0A-9FFA-AC6BA8C156AE}" srcOrd="0" destOrd="0" presId="urn:microsoft.com/office/officeart/2005/8/layout/list1"/>
    <dgm:cxn modelId="{6B8D041B-7518-4386-96E3-421479EC5499}" type="presParOf" srcId="{4C02B38C-AE79-41AF-B121-6D136B9A9ACD}" destId="{BD073BE5-8860-40D3-AF0B-F86BEAD85787}" srcOrd="1" destOrd="0" presId="urn:microsoft.com/office/officeart/2005/8/layout/list1"/>
    <dgm:cxn modelId="{13310E9A-924A-431C-8ED4-BCDCF39CCEFF}" type="presParOf" srcId="{A3A3562D-DE2C-423B-A319-A4A8AC31C6BE}" destId="{0EE83873-BCF5-47ED-A9E9-FA8486F58E50}" srcOrd="5" destOrd="0" presId="urn:microsoft.com/office/officeart/2005/8/layout/list1"/>
    <dgm:cxn modelId="{A7A2F162-5F48-4A39-A63C-1AC799B66366}" type="presParOf" srcId="{A3A3562D-DE2C-423B-A319-A4A8AC31C6BE}" destId="{7076B524-A266-4C24-8AE5-8D7AC69D0061}" srcOrd="6" destOrd="0" presId="urn:microsoft.com/office/officeart/2005/8/layout/list1"/>
    <dgm:cxn modelId="{08C8FFB4-22BE-456A-A18D-AB814B13866F}" type="presParOf" srcId="{A3A3562D-DE2C-423B-A319-A4A8AC31C6BE}" destId="{E38A9FDA-B375-4C84-835C-7619751A63AA}" srcOrd="7" destOrd="0" presId="urn:microsoft.com/office/officeart/2005/8/layout/list1"/>
    <dgm:cxn modelId="{16D29F57-6928-466F-BC16-DC1FD9A9F45F}" type="presParOf" srcId="{A3A3562D-DE2C-423B-A319-A4A8AC31C6BE}" destId="{3B956C3B-9D85-46F6-B74A-804E484FBD77}" srcOrd="8" destOrd="0" presId="urn:microsoft.com/office/officeart/2005/8/layout/list1"/>
    <dgm:cxn modelId="{913ED91E-10F2-473D-BEF7-825D08E54EA4}" type="presParOf" srcId="{3B956C3B-9D85-46F6-B74A-804E484FBD77}" destId="{B0423AB4-A48B-40E5-930D-07D8734BE0B7}" srcOrd="0" destOrd="0" presId="urn:microsoft.com/office/officeart/2005/8/layout/list1"/>
    <dgm:cxn modelId="{ABACF547-6A0F-4A75-AFD1-2B67D6E41889}" type="presParOf" srcId="{3B956C3B-9D85-46F6-B74A-804E484FBD77}" destId="{30A0E68A-DE93-46EF-A546-1F532F711DE0}" srcOrd="1" destOrd="0" presId="urn:microsoft.com/office/officeart/2005/8/layout/list1"/>
    <dgm:cxn modelId="{878FD625-2B9E-4DC5-94AF-1CC27FC48EF5}" type="presParOf" srcId="{A3A3562D-DE2C-423B-A319-A4A8AC31C6BE}" destId="{5CF92824-EEA4-4BF7-A225-027D9567F828}" srcOrd="9" destOrd="0" presId="urn:microsoft.com/office/officeart/2005/8/layout/list1"/>
    <dgm:cxn modelId="{7D0A7BFF-AE3B-4973-8827-FFECA774C2A6}" type="presParOf" srcId="{A3A3562D-DE2C-423B-A319-A4A8AC31C6BE}" destId="{3AA42AB8-E041-4DC1-98AB-04C37A70342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362B6E-52CF-463F-ADA5-377824A320DA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числа</a:t>
          </a:r>
          <a:endParaRPr lang="ru-RU" sz="1400" kern="1200" dirty="0"/>
        </a:p>
      </dsp:txBody>
      <dsp:txXfrm rot="5400000">
        <a:off x="-245635" y="246082"/>
        <a:ext cx="1637567" cy="1146297"/>
      </dsp:txXfrm>
    </dsp:sp>
    <dsp:sp modelId="{547D6FB2-7C05-4042-A6CA-11E1A2643F09}">
      <dsp:nvSpPr>
        <dsp:cNvPr id="0" name=""/>
        <dsp:cNvSpPr/>
      </dsp:nvSpPr>
      <dsp:spPr>
        <a:xfrm rot="5400000">
          <a:off x="2060239" y="-913494"/>
          <a:ext cx="1064418" cy="2892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/>
            <a:t>утворювати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/>
            <a:t>записувати</a:t>
          </a:r>
          <a:endParaRPr lang="ru-RU" sz="2000" kern="1200" dirty="0"/>
        </a:p>
      </dsp:txBody>
      <dsp:txXfrm rot="5400000">
        <a:off x="2060239" y="-913494"/>
        <a:ext cx="1064418" cy="2892302"/>
      </dsp:txXfrm>
    </dsp:sp>
    <dsp:sp modelId="{1B42D1BB-27B1-41E4-B5F5-1866F4C14B31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Дії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З числами</a:t>
          </a:r>
          <a:endParaRPr lang="ru-RU" sz="1400" kern="1200" dirty="0"/>
        </a:p>
      </dsp:txBody>
      <dsp:txXfrm rot="5400000">
        <a:off x="-245635" y="1689832"/>
        <a:ext cx="1637567" cy="1146297"/>
      </dsp:txXfrm>
    </dsp:sp>
    <dsp:sp modelId="{83F1909F-C90E-4C47-9C4A-666B8534E8DE}">
      <dsp:nvSpPr>
        <dsp:cNvPr id="0" name=""/>
        <dsp:cNvSpPr/>
      </dsp:nvSpPr>
      <dsp:spPr>
        <a:xfrm rot="5400000">
          <a:off x="2060239" y="530255"/>
          <a:ext cx="1064418" cy="2892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/>
            <a:t>Порівнювати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/>
            <a:t>зменшувати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/>
            <a:t>збільшувати</a:t>
          </a:r>
          <a:endParaRPr lang="ru-RU" sz="2000" kern="1200" dirty="0"/>
        </a:p>
      </dsp:txBody>
      <dsp:txXfrm rot="5400000">
        <a:off x="2060239" y="530255"/>
        <a:ext cx="1064418" cy="2892302"/>
      </dsp:txXfrm>
    </dsp:sp>
    <dsp:sp modelId="{B7EA3D5B-F4CA-498D-AA7B-599471F2568D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Дія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множення</a:t>
          </a:r>
          <a:endParaRPr lang="ru-RU" sz="1400" kern="1200" dirty="0"/>
        </a:p>
      </dsp:txBody>
      <dsp:txXfrm rot="5400000">
        <a:off x="-245635" y="3133582"/>
        <a:ext cx="1637567" cy="1146297"/>
      </dsp:txXfrm>
    </dsp:sp>
    <dsp:sp modelId="{59F7BD03-8311-47BD-B29F-BD81577F9829}">
      <dsp:nvSpPr>
        <dsp:cNvPr id="0" name=""/>
        <dsp:cNvSpPr/>
      </dsp:nvSpPr>
      <dsp:spPr>
        <a:xfrm rot="5400000">
          <a:off x="2060239" y="1974005"/>
          <a:ext cx="1064418" cy="2892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/>
            <a:t>Підносити до степеня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/>
            <a:t>Утворювати вирази</a:t>
          </a:r>
          <a:endParaRPr lang="ru-RU" sz="2000" kern="1200" dirty="0"/>
        </a:p>
      </dsp:txBody>
      <dsp:txXfrm rot="5400000">
        <a:off x="2060239" y="1974005"/>
        <a:ext cx="1064418" cy="289230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887E4E-83BA-461F-849A-2AA35B4CC9B3}">
      <dsp:nvSpPr>
        <dsp:cNvPr id="0" name=""/>
        <dsp:cNvSpPr/>
      </dsp:nvSpPr>
      <dsp:spPr>
        <a:xfrm>
          <a:off x="0" y="33006"/>
          <a:ext cx="4038600" cy="13191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500" kern="1200" dirty="0" smtClean="0"/>
            <a:t>числові</a:t>
          </a:r>
          <a:endParaRPr lang="ru-RU" sz="5500" kern="1200" dirty="0"/>
        </a:p>
      </dsp:txBody>
      <dsp:txXfrm>
        <a:off x="0" y="33006"/>
        <a:ext cx="4038600" cy="1319175"/>
      </dsp:txXfrm>
    </dsp:sp>
    <dsp:sp modelId="{99534B32-AB41-4C85-B0EC-A78924F94C57}">
      <dsp:nvSpPr>
        <dsp:cNvPr id="0" name=""/>
        <dsp:cNvSpPr/>
      </dsp:nvSpPr>
      <dsp:spPr>
        <a:xfrm>
          <a:off x="0" y="1352181"/>
          <a:ext cx="4038600" cy="910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226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000" kern="1200" dirty="0" smtClean="0"/>
            <a:t>5+( 26 +4 );  3  ;  7 &lt; 9</a:t>
          </a:r>
          <a:endParaRPr lang="ru-RU" sz="2000" kern="1200" dirty="0"/>
        </a:p>
      </dsp:txBody>
      <dsp:txXfrm>
        <a:off x="0" y="1352181"/>
        <a:ext cx="4038600" cy="910800"/>
      </dsp:txXfrm>
    </dsp:sp>
    <dsp:sp modelId="{4693A1D0-1BD1-461A-9C2B-F7301A3418F5}">
      <dsp:nvSpPr>
        <dsp:cNvPr id="0" name=""/>
        <dsp:cNvSpPr/>
      </dsp:nvSpPr>
      <dsp:spPr>
        <a:xfrm>
          <a:off x="0" y="2262981"/>
          <a:ext cx="4038600" cy="13191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500" kern="1200" dirty="0" smtClean="0"/>
            <a:t>буквені</a:t>
          </a:r>
          <a:endParaRPr lang="ru-RU" sz="5500" kern="1200" dirty="0"/>
        </a:p>
      </dsp:txBody>
      <dsp:txXfrm>
        <a:off x="0" y="2262981"/>
        <a:ext cx="4038600" cy="1319175"/>
      </dsp:txXfrm>
    </dsp:sp>
    <dsp:sp modelId="{1701CF3A-6EE2-41E3-B6DE-4F18F82ADCD3}">
      <dsp:nvSpPr>
        <dsp:cNvPr id="0" name=""/>
        <dsp:cNvSpPr/>
      </dsp:nvSpPr>
      <dsp:spPr>
        <a:xfrm>
          <a:off x="0" y="3582156"/>
          <a:ext cx="4038600" cy="910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226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000" kern="1200" dirty="0" smtClean="0"/>
            <a:t>5 + (26 + а);   </a:t>
          </a:r>
          <a:r>
            <a:rPr lang="en-US" sz="2000" kern="1200" dirty="0" smtClean="0"/>
            <a:t>a + b </a:t>
          </a:r>
          <a:r>
            <a:rPr lang="uk-UA" sz="2000" kern="1200" dirty="0" smtClean="0"/>
            <a:t>;     а &lt; </a:t>
          </a:r>
          <a:r>
            <a:rPr lang="uk-UA" sz="2000" kern="1200" dirty="0" err="1" smtClean="0"/>
            <a:t>а</a:t>
          </a:r>
          <a:r>
            <a:rPr lang="uk-UA" sz="2000" kern="1200" dirty="0" smtClean="0"/>
            <a:t> + 1</a:t>
          </a:r>
          <a:endParaRPr lang="ru-RU" sz="2000" kern="1200" dirty="0"/>
        </a:p>
      </dsp:txBody>
      <dsp:txXfrm>
        <a:off x="0" y="3582156"/>
        <a:ext cx="4038600" cy="9108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edufuture.biz/index.php?title=%D0%A1%D1%82%D0%B5%D0%BF%D1%96%D0%BD%D1%8C_%D0%B7_%D0%BD%D0%B0%D1%82%D1%83%D1%80%D0%B0%D0%BB%D1%8C%D0%BD%D0%B8%D0%BC_%D0%BF%D0%BE%D0%BA%D0%B0%D0%B7%D0%BD%D0%B8%D0%BA%D0%BE%D0%BC._%D0%92%D0%BB%D0%B0%D1%81%D1%82%D0%B8%D0%B2%D0%BE%D1%81%D1%82%D1%96_%D1%81%D1%82%D0%B5%D0%BF%D0%B5%D0%BD%D1%8F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dufuture.biz/index.php?title=%D0%92%D0%B8%D1%80%D0%B0%D0%B7%D0%B8_%D0%B7%D1%96_%D1%81%D1%82%D0%B5%D0%BF%D0%B5%D0%BD%D1%8F%D0%BC%D0%B8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000" dirty="0" smtClean="0"/>
              <a:t>Тема 3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600" dirty="0" smtClean="0"/>
              <a:t>Квадрат і куб числа.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uk-UA" sz="3600" dirty="0" smtClean="0"/>
              <a:t>Числові і буквені вирази.  </a:t>
            </a:r>
          </a:p>
          <a:p>
            <a:r>
              <a:rPr lang="uk-UA" sz="3600" dirty="0" smtClean="0"/>
              <a:t>Спрощення виразів.</a:t>
            </a:r>
          </a:p>
          <a:p>
            <a:r>
              <a:rPr lang="uk-UA" sz="3600" dirty="0" smtClean="0"/>
              <a:t> Формули.</a:t>
            </a:r>
          </a:p>
          <a:p>
            <a:r>
              <a:rPr lang="uk-UA" sz="3600" dirty="0" smtClean="0"/>
              <a:t> Рівняння</a:t>
            </a:r>
            <a:endParaRPr lang="ru-RU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Задача</a:t>
            </a:r>
            <a:endParaRPr lang="ru-RU" dirty="0"/>
          </a:p>
        </p:txBody>
      </p:sp>
      <p:pic>
        <p:nvPicPr>
          <p:cNvPr id="7" name="Содержимое 6" descr="img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2076" y="1600200"/>
            <a:ext cx="6039847" cy="452596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Вирази – сукупність символів математичного алфавіту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err="1" smtClean="0"/>
              <a:t>Поїзд</a:t>
            </a:r>
            <a:r>
              <a:rPr lang="ru-RU" sz="1800" dirty="0" smtClean="0"/>
              <a:t> </a:t>
            </a:r>
            <a:r>
              <a:rPr lang="ru-RU" sz="1800" dirty="0" err="1" smtClean="0"/>
              <a:t>йшов</a:t>
            </a:r>
            <a:r>
              <a:rPr lang="ru-RU" sz="1800" dirty="0" smtClean="0"/>
              <a:t> </a:t>
            </a:r>
            <a:r>
              <a:rPr lang="ru-RU" sz="1800" dirty="0" err="1" smtClean="0"/>
              <a:t>дві</a:t>
            </a:r>
            <a:r>
              <a:rPr lang="ru-RU" sz="1800" dirty="0" smtClean="0"/>
              <a:t> </a:t>
            </a:r>
            <a:r>
              <a:rPr lang="ru-RU" sz="1800" dirty="0" err="1" smtClean="0"/>
              <a:t>доби</a:t>
            </a:r>
            <a:r>
              <a:rPr lang="ru-RU" sz="1800" dirty="0" smtClean="0"/>
              <a:t>. За першу </a:t>
            </a:r>
            <a:r>
              <a:rPr lang="ru-RU" sz="1800" dirty="0" err="1" smtClean="0"/>
              <a:t>добу</a:t>
            </a:r>
            <a:r>
              <a:rPr lang="ru-RU" sz="1800" dirty="0" smtClean="0"/>
              <a:t> </a:t>
            </a:r>
            <a:r>
              <a:rPr lang="ru-RU" sz="1800" dirty="0" err="1" smtClean="0"/>
              <a:t>він</a:t>
            </a:r>
            <a:r>
              <a:rPr lang="ru-RU" sz="1800" dirty="0" smtClean="0"/>
              <a:t> </a:t>
            </a:r>
            <a:r>
              <a:rPr lang="ru-RU" sz="1800" dirty="0" err="1" smtClean="0"/>
              <a:t>пройшов</a:t>
            </a:r>
            <a:r>
              <a:rPr lang="ru-RU" sz="1800" dirty="0" smtClean="0"/>
              <a:t> 980 км, а за другу на 65 км </a:t>
            </a:r>
            <a:r>
              <a:rPr lang="ru-RU" sz="1800" dirty="0" err="1" smtClean="0"/>
              <a:t>більше</a:t>
            </a:r>
            <a:r>
              <a:rPr lang="ru-RU" sz="1800" dirty="0" smtClean="0"/>
              <a:t>. </a:t>
            </a:r>
            <a:r>
              <a:rPr lang="ru-RU" sz="1800" dirty="0" err="1" smtClean="0"/>
              <a:t>Скільки</a:t>
            </a:r>
            <a:r>
              <a:rPr lang="ru-RU" sz="1800" dirty="0" smtClean="0"/>
              <a:t> </a:t>
            </a:r>
            <a:r>
              <a:rPr lang="ru-RU" sz="1800" dirty="0" err="1" smtClean="0"/>
              <a:t>кілометрів</a:t>
            </a:r>
            <a:r>
              <a:rPr lang="ru-RU" sz="1800" dirty="0" smtClean="0"/>
              <a:t> </a:t>
            </a:r>
            <a:r>
              <a:rPr lang="ru-RU" sz="1800" dirty="0" err="1" smtClean="0"/>
              <a:t>проїхав</a:t>
            </a:r>
            <a:r>
              <a:rPr lang="ru-RU" sz="1800" dirty="0" smtClean="0"/>
              <a:t> </a:t>
            </a:r>
            <a:r>
              <a:rPr lang="ru-RU" sz="1800" dirty="0" err="1" smtClean="0"/>
              <a:t>поїзд</a:t>
            </a:r>
            <a:r>
              <a:rPr lang="ru-RU" sz="1800" dirty="0" smtClean="0"/>
              <a:t> за </a:t>
            </a:r>
            <a:r>
              <a:rPr lang="ru-RU" sz="1800" dirty="0" err="1" smtClean="0"/>
              <a:t>дві</a:t>
            </a:r>
            <a:r>
              <a:rPr lang="ru-RU" sz="1800" dirty="0" smtClean="0"/>
              <a:t> </a:t>
            </a:r>
            <a:r>
              <a:rPr lang="ru-RU" sz="1800" dirty="0" err="1" smtClean="0"/>
              <a:t>доби</a:t>
            </a:r>
            <a:r>
              <a:rPr lang="ru-RU" sz="1800" dirty="0" smtClean="0"/>
              <a:t>?</a:t>
            </a:r>
          </a:p>
          <a:p>
            <a:r>
              <a:rPr lang="uk-UA" sz="1800" dirty="0" smtClean="0"/>
              <a:t>Складіть вираз .</a:t>
            </a:r>
          </a:p>
          <a:p>
            <a:endParaRPr lang="uk-UA" sz="1800" dirty="0" smtClean="0"/>
          </a:p>
          <a:p>
            <a:endParaRPr lang="uk-UA" sz="1800" dirty="0" smtClean="0"/>
          </a:p>
          <a:p>
            <a:r>
              <a:rPr lang="ru-RU" sz="1800" dirty="0" err="1" smtClean="0"/>
              <a:t>Поїзд</a:t>
            </a:r>
            <a:r>
              <a:rPr lang="ru-RU" sz="1800" dirty="0" smtClean="0"/>
              <a:t> </a:t>
            </a:r>
            <a:r>
              <a:rPr lang="ru-RU" sz="1800" dirty="0" err="1" smtClean="0"/>
              <a:t>йшов</a:t>
            </a:r>
            <a:r>
              <a:rPr lang="ru-RU" sz="1800" dirty="0" smtClean="0"/>
              <a:t> 3 </a:t>
            </a:r>
            <a:r>
              <a:rPr lang="ru-RU" sz="1800" dirty="0" err="1" smtClean="0"/>
              <a:t>доби</a:t>
            </a:r>
            <a:r>
              <a:rPr lang="ru-RU" sz="1800" dirty="0" smtClean="0"/>
              <a:t>. За першу </a:t>
            </a:r>
            <a:r>
              <a:rPr lang="ru-RU" sz="1800" dirty="0" err="1" smtClean="0"/>
              <a:t>добу</a:t>
            </a:r>
            <a:r>
              <a:rPr lang="ru-RU" sz="1800" dirty="0" smtClean="0"/>
              <a:t> </a:t>
            </a:r>
            <a:r>
              <a:rPr lang="ru-RU" sz="1800" dirty="0" err="1" smtClean="0"/>
              <a:t>він</a:t>
            </a:r>
            <a:r>
              <a:rPr lang="ru-RU" sz="1800" dirty="0" smtClean="0"/>
              <a:t> </a:t>
            </a:r>
            <a:r>
              <a:rPr lang="ru-RU" sz="1800" dirty="0" err="1" smtClean="0"/>
              <a:t>пройшов</a:t>
            </a:r>
            <a:r>
              <a:rPr lang="ru-RU" sz="1800" dirty="0" smtClean="0"/>
              <a:t> 980 км, а за другу — на т </a:t>
            </a:r>
            <a:r>
              <a:rPr lang="ru-RU" sz="1800" dirty="0" err="1" smtClean="0"/>
              <a:t>кілометрів</a:t>
            </a:r>
            <a:r>
              <a:rPr lang="ru-RU" sz="1800" dirty="0" smtClean="0"/>
              <a:t> </a:t>
            </a:r>
            <a:r>
              <a:rPr lang="ru-RU" sz="1800" dirty="0" err="1" smtClean="0"/>
              <a:t>більше</a:t>
            </a:r>
            <a:r>
              <a:rPr lang="ru-RU" sz="1800" dirty="0" smtClean="0"/>
              <a:t>. </a:t>
            </a:r>
            <a:r>
              <a:rPr lang="ru-RU" sz="1800" dirty="0" err="1" smtClean="0"/>
              <a:t>Скільки</a:t>
            </a:r>
            <a:r>
              <a:rPr lang="ru-RU" sz="1800" dirty="0" smtClean="0"/>
              <a:t> </a:t>
            </a:r>
            <a:r>
              <a:rPr lang="ru-RU" sz="1800" dirty="0" err="1" smtClean="0"/>
              <a:t>кілометрів</a:t>
            </a:r>
            <a:r>
              <a:rPr lang="ru-RU" sz="1800" dirty="0" smtClean="0"/>
              <a:t> </a:t>
            </a:r>
            <a:r>
              <a:rPr lang="ru-RU" sz="1800" dirty="0" err="1" smtClean="0"/>
              <a:t>проїхав</a:t>
            </a:r>
            <a:r>
              <a:rPr lang="ru-RU" sz="1800" dirty="0" smtClean="0"/>
              <a:t> </a:t>
            </a:r>
            <a:r>
              <a:rPr lang="ru-RU" sz="1800" dirty="0" err="1" smtClean="0"/>
              <a:t>поїзд</a:t>
            </a:r>
            <a:r>
              <a:rPr lang="ru-RU" sz="1800" dirty="0" smtClean="0"/>
              <a:t> за 2 </a:t>
            </a:r>
            <a:r>
              <a:rPr lang="ru-RU" sz="1800" dirty="0" err="1" smtClean="0"/>
              <a:t>доби</a:t>
            </a:r>
            <a:r>
              <a:rPr lang="ru-RU" sz="1800" dirty="0" smtClean="0"/>
              <a:t>?</a:t>
            </a:r>
          </a:p>
          <a:p>
            <a:endParaRPr lang="uk-UA" sz="1800" dirty="0" smtClean="0"/>
          </a:p>
          <a:p>
            <a:r>
              <a:rPr lang="uk-UA" sz="1800" dirty="0" smtClean="0"/>
              <a:t>Складіть вираз.</a:t>
            </a:r>
            <a:endParaRPr lang="ru-RU" sz="1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Знаходимо значення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uk-UA" dirty="0" smtClean="0"/>
              <a:t>У числовому – обчислюємо:</a:t>
            </a:r>
          </a:p>
          <a:p>
            <a:r>
              <a:rPr lang="uk-UA" dirty="0" smtClean="0"/>
              <a:t>(596 – 453 ) * 2</a:t>
            </a:r>
          </a:p>
          <a:p>
            <a:r>
              <a:rPr lang="uk-UA" dirty="0" smtClean="0"/>
              <a:t>( 218 + 237 ) : 7</a:t>
            </a:r>
          </a:p>
          <a:p>
            <a:r>
              <a:rPr lang="uk-UA" dirty="0" smtClean="0"/>
              <a:t>Назвіть  компоненти дій.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uk-UA" dirty="0" smtClean="0"/>
              <a:t>У буквеному - ?(</a:t>
            </a:r>
            <a:r>
              <a:rPr lang="ru-RU" sz="2000" dirty="0" err="1" smtClean="0"/>
              <a:t>значення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буквеного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виразу</a:t>
            </a:r>
            <a:r>
              <a:rPr lang="ru-RU" sz="2000" dirty="0" smtClean="0"/>
              <a:t> </a:t>
            </a:r>
            <a:r>
              <a:rPr lang="ru-RU" sz="2000" dirty="0" err="1" smtClean="0"/>
              <a:t>можна</a:t>
            </a:r>
            <a:r>
              <a:rPr lang="ru-RU" sz="2000" dirty="0" smtClean="0"/>
              <a:t> </a:t>
            </a:r>
            <a:r>
              <a:rPr lang="ru-RU" sz="2000" dirty="0" err="1" smtClean="0"/>
              <a:t>знайти</a:t>
            </a:r>
            <a:r>
              <a:rPr lang="ru-RU" sz="2000" dirty="0" smtClean="0"/>
              <a:t>, </a:t>
            </a:r>
            <a:r>
              <a:rPr lang="ru-RU" sz="2000" dirty="0" err="1" smtClean="0"/>
              <a:t>тільки</a:t>
            </a:r>
            <a:r>
              <a:rPr lang="ru-RU" sz="2000" dirty="0" smtClean="0"/>
              <a:t>, </a:t>
            </a:r>
            <a:r>
              <a:rPr lang="ru-RU" sz="2000" dirty="0" err="1" smtClean="0"/>
              <a:t>якщо</a:t>
            </a:r>
            <a:r>
              <a:rPr lang="ru-RU" sz="2000" dirty="0" smtClean="0"/>
              <a:t> </a:t>
            </a:r>
            <a:r>
              <a:rPr lang="ru-RU" sz="2000" dirty="0" err="1" smtClean="0"/>
              <a:t>замість</a:t>
            </a:r>
            <a:r>
              <a:rPr lang="ru-RU" sz="2000" dirty="0" smtClean="0"/>
              <a:t> </a:t>
            </a:r>
            <a:r>
              <a:rPr lang="ru-RU" sz="2000" dirty="0" err="1" smtClean="0"/>
              <a:t>усіх</a:t>
            </a:r>
            <a:r>
              <a:rPr lang="ru-RU" sz="2000" dirty="0" smtClean="0"/>
              <a:t> букв у </a:t>
            </a:r>
            <a:r>
              <a:rPr lang="ru-RU" sz="2000" dirty="0" err="1" smtClean="0"/>
              <a:t>цьому</a:t>
            </a:r>
            <a:r>
              <a:rPr lang="ru-RU" sz="2000" dirty="0" smtClean="0"/>
              <a:t> </a:t>
            </a:r>
            <a:r>
              <a:rPr lang="ru-RU" sz="2000" dirty="0" err="1" smtClean="0"/>
              <a:t>виразі</a:t>
            </a:r>
            <a:r>
              <a:rPr lang="ru-RU" sz="2000" dirty="0" smtClean="0"/>
              <a:t> </a:t>
            </a:r>
            <a:r>
              <a:rPr lang="ru-RU" sz="2000" dirty="0" err="1" smtClean="0"/>
              <a:t>підставити</a:t>
            </a:r>
            <a:r>
              <a:rPr lang="ru-RU" sz="2000" dirty="0" smtClean="0"/>
              <a:t> числа (</a:t>
            </a:r>
            <a:r>
              <a:rPr lang="ru-RU" sz="2000" dirty="0" err="1" smtClean="0"/>
              <a:t>тобто</a:t>
            </a:r>
            <a:r>
              <a:rPr lang="ru-RU" sz="2000" dirty="0" smtClean="0"/>
              <a:t> </a:t>
            </a:r>
            <a:r>
              <a:rPr lang="ru-RU" sz="2000" dirty="0" err="1" smtClean="0"/>
              <a:t>отримати</a:t>
            </a:r>
            <a:r>
              <a:rPr lang="ru-RU" sz="2000" dirty="0" smtClean="0"/>
              <a:t> </a:t>
            </a:r>
            <a:r>
              <a:rPr lang="ru-RU" sz="2000" dirty="0" err="1" smtClean="0"/>
              <a:t>числовий</a:t>
            </a:r>
            <a:r>
              <a:rPr lang="ru-RU" sz="2000" dirty="0" smtClean="0"/>
              <a:t> </a:t>
            </a:r>
            <a:r>
              <a:rPr lang="ru-RU" sz="2000" dirty="0" err="1" smtClean="0"/>
              <a:t>вираз</a:t>
            </a:r>
            <a:r>
              <a:rPr lang="ru-RU" sz="2000" dirty="0" smtClean="0"/>
              <a:t>) :</a:t>
            </a:r>
          </a:p>
          <a:p>
            <a:r>
              <a:rPr lang="uk-UA" sz="2000" dirty="0" smtClean="0"/>
              <a:t>( х – 75 ) + 16</a:t>
            </a:r>
          </a:p>
          <a:p>
            <a:r>
              <a:rPr lang="uk-UA" sz="2000" dirty="0" smtClean="0"/>
              <a:t>( а – 13 ) + ( х – 86 )</a:t>
            </a:r>
          </a:p>
          <a:p>
            <a:endParaRPr lang="uk-UA" sz="2000" dirty="0" smtClean="0"/>
          </a:p>
          <a:p>
            <a:r>
              <a:rPr lang="uk-UA" sz="2000" dirty="0" smtClean="0"/>
              <a:t>При х = 100, а = 20</a:t>
            </a:r>
            <a:endParaRPr lang="ru-RU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Утворюємо вирази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Брату  а   років, а його сестра на  </a:t>
            </a:r>
            <a:r>
              <a:rPr lang="en-US" dirty="0" smtClean="0"/>
              <a:t>b </a:t>
            </a:r>
            <a:r>
              <a:rPr lang="uk-UA" dirty="0" smtClean="0"/>
              <a:t> років молодша. Скільки років сестрі?</a:t>
            </a:r>
          </a:p>
          <a:p>
            <a:endParaRPr lang="uk-UA" dirty="0" smtClean="0"/>
          </a:p>
          <a:p>
            <a:r>
              <a:rPr lang="uk-UA" sz="2000" dirty="0" smtClean="0"/>
              <a:t>У Бориса  </a:t>
            </a:r>
            <a:r>
              <a:rPr lang="en-US" sz="2000" dirty="0" smtClean="0"/>
              <a:t>m </a:t>
            </a:r>
            <a:r>
              <a:rPr lang="uk-UA" sz="2000" dirty="0" smtClean="0"/>
              <a:t> марок, а у Дмитра </a:t>
            </a:r>
            <a:r>
              <a:rPr lang="en-US" sz="2000" dirty="0" smtClean="0"/>
              <a:t>n </a:t>
            </a:r>
            <a:r>
              <a:rPr lang="uk-UA" sz="2000" dirty="0" smtClean="0"/>
              <a:t>марок. Вони склали їх  і поділили порівну</a:t>
            </a:r>
            <a:r>
              <a:rPr lang="uk-UA" dirty="0" smtClean="0"/>
              <a:t>. </a:t>
            </a:r>
            <a:r>
              <a:rPr lang="uk-UA" sz="2000" dirty="0" smtClean="0"/>
              <a:t>Скільки марок у кожного? ( якщо </a:t>
            </a:r>
            <a:r>
              <a:rPr lang="en-US" sz="2000" dirty="0" smtClean="0"/>
              <a:t>m</a:t>
            </a:r>
            <a:r>
              <a:rPr lang="uk-UA" sz="2000" dirty="0" smtClean="0"/>
              <a:t>=15,</a:t>
            </a:r>
            <a:r>
              <a:rPr lang="en-US" sz="2000" dirty="0" smtClean="0"/>
              <a:t>  n</a:t>
            </a:r>
            <a:r>
              <a:rPr lang="uk-UA" sz="2000" dirty="0" smtClean="0"/>
              <a:t>=21)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uk-UA" sz="2000" b="1" dirty="0" smtClean="0"/>
              <a:t>Запишіть суму </a:t>
            </a:r>
          </a:p>
          <a:p>
            <a:r>
              <a:rPr lang="uk-UA" sz="2000" dirty="0" smtClean="0"/>
              <a:t>256 – 16  і 3 + 14;</a:t>
            </a:r>
          </a:p>
          <a:p>
            <a:r>
              <a:rPr lang="en-US" sz="2000" dirty="0" smtClean="0"/>
              <a:t>x</a:t>
            </a:r>
            <a:r>
              <a:rPr lang="uk-UA" sz="2000" dirty="0" smtClean="0"/>
              <a:t>+32 і у +13;</a:t>
            </a:r>
          </a:p>
          <a:p>
            <a:r>
              <a:rPr lang="en-US" sz="2000" dirty="0" smtClean="0"/>
              <a:t>m</a:t>
            </a:r>
            <a:r>
              <a:rPr lang="uk-UA" sz="2000" dirty="0" smtClean="0"/>
              <a:t>-98 і </a:t>
            </a:r>
            <a:r>
              <a:rPr lang="en-US" sz="2000" dirty="0" smtClean="0"/>
              <a:t>n</a:t>
            </a:r>
            <a:r>
              <a:rPr lang="uk-UA" sz="2000" dirty="0" smtClean="0"/>
              <a:t>+56;</a:t>
            </a:r>
          </a:p>
          <a:p>
            <a:r>
              <a:rPr lang="uk-UA" sz="2000" dirty="0" smtClean="0"/>
              <a:t>Х-16 і у – 24</a:t>
            </a:r>
          </a:p>
          <a:p>
            <a:r>
              <a:rPr lang="uk-UA" sz="2000" b="1" dirty="0" smtClean="0"/>
              <a:t>Складіть і запишіть вираз:</a:t>
            </a:r>
          </a:p>
          <a:p>
            <a:r>
              <a:rPr lang="uk-UA" sz="2000" dirty="0" smtClean="0"/>
              <a:t>Довжина дня а годин.  Чому дорівнює довжина ночі?</a:t>
            </a:r>
          </a:p>
          <a:p>
            <a:endParaRPr lang="uk-UA" sz="2000" dirty="0" smtClean="0"/>
          </a:p>
          <a:p>
            <a:r>
              <a:rPr lang="uk-UA" sz="2000" dirty="0" smtClean="0"/>
              <a:t>Я задумала число і збільшила його в 5 разів. Від суми відняла 20 і одержала 55. Яке число я задумала?</a:t>
            </a:r>
            <a:endParaRPr lang="ru-RU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Рівняння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 smtClean="0"/>
              <a:t>Вираз зі змінною та знаком відношення</a:t>
            </a:r>
          </a:p>
          <a:p>
            <a:r>
              <a:rPr lang="uk-UA" dirty="0" smtClean="0"/>
              <a:t>3 * х + 5 = 0, де</a:t>
            </a:r>
          </a:p>
          <a:p>
            <a:r>
              <a:rPr lang="uk-UA" dirty="0" smtClean="0"/>
              <a:t>Х – змінна,</a:t>
            </a:r>
          </a:p>
          <a:p>
            <a:r>
              <a:rPr lang="uk-UA" dirty="0" smtClean="0"/>
              <a:t>(+) , (*) та (=) знаки відношень між величинами</a:t>
            </a:r>
          </a:p>
          <a:p>
            <a:r>
              <a:rPr lang="uk-UA" dirty="0" err="1" smtClean="0"/>
              <a:t>Розв</a:t>
            </a:r>
            <a:r>
              <a:rPr lang="en-US" dirty="0" smtClean="0"/>
              <a:t>’</a:t>
            </a:r>
            <a:r>
              <a:rPr lang="uk-UA" dirty="0" err="1" smtClean="0"/>
              <a:t>язати</a:t>
            </a:r>
            <a:r>
              <a:rPr lang="uk-UA" dirty="0" smtClean="0"/>
              <a:t> рівняння – це значить знайти його корінь. Корінь </a:t>
            </a:r>
            <a:r>
              <a:rPr lang="uk-UA" dirty="0" err="1" smtClean="0"/>
              <a:t>рівняння-</a:t>
            </a:r>
            <a:r>
              <a:rPr lang="uk-UA" dirty="0" smtClean="0"/>
              <a:t> це те значення невідомої величини, при якій виконується рівність.</a:t>
            </a:r>
          </a:p>
          <a:p>
            <a:endParaRPr lang="ru-RU" dirty="0"/>
          </a:p>
        </p:txBody>
      </p:sp>
      <p:pic>
        <p:nvPicPr>
          <p:cNvPr id="5" name="Содержимое 4" descr="-5-63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916832"/>
            <a:ext cx="4038600" cy="303211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err="1" smtClean="0"/>
              <a:t>Розв</a:t>
            </a:r>
            <a:r>
              <a:rPr lang="en-US" dirty="0" smtClean="0"/>
              <a:t>’</a:t>
            </a:r>
            <a:r>
              <a:rPr lang="uk-UA" dirty="0" err="1" smtClean="0"/>
              <a:t>язуємо</a:t>
            </a:r>
            <a:r>
              <a:rPr lang="uk-UA" dirty="0" smtClean="0"/>
              <a:t> рівняння ( знаходимо його корені)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156 + у = 2567    </a:t>
            </a:r>
          </a:p>
          <a:p>
            <a:r>
              <a:rPr lang="uk-UA" dirty="0" smtClean="0"/>
              <a:t>2041 – а = 786</a:t>
            </a:r>
          </a:p>
          <a:p>
            <a:r>
              <a:rPr lang="uk-UA" dirty="0" smtClean="0"/>
              <a:t>(у+64) – 38 = 48</a:t>
            </a:r>
          </a:p>
          <a:p>
            <a:r>
              <a:rPr lang="uk-UA" dirty="0" smtClean="0"/>
              <a:t>Задача ( складаємо рівняння):</a:t>
            </a:r>
          </a:p>
          <a:p>
            <a:r>
              <a:rPr lang="uk-UA" dirty="0" smtClean="0"/>
              <a:t>У спортивному таборі 322 дитини. Коли декілька дітей пішли в похід, у таборі залишилось 275 дітей. Скільки дітей пішли у похід?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Спрощення виразів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sz="2400" dirty="0" smtClean="0"/>
              <a:t>1. За властивостями дій:</a:t>
            </a:r>
          </a:p>
          <a:p>
            <a:pPr>
              <a:buNone/>
            </a:pPr>
            <a:r>
              <a:rPr lang="uk-UA" sz="2400" dirty="0" smtClean="0"/>
              <a:t>26х- 12х= (26 - 12)* х=</a:t>
            </a:r>
          </a:p>
          <a:p>
            <a:pPr>
              <a:buNone/>
            </a:pPr>
            <a:r>
              <a:rPr lang="uk-UA" sz="2400" dirty="0" smtClean="0"/>
              <a:t>3а + 7а = (3+ 7)*а = </a:t>
            </a:r>
          </a:p>
          <a:p>
            <a:r>
              <a:rPr lang="uk-UA" sz="2400" dirty="0" smtClean="0"/>
              <a:t>Розподільна властивість множення відносно + </a:t>
            </a:r>
            <a:r>
              <a:rPr lang="uk-UA" sz="2400" dirty="0" err="1" smtClean="0"/>
              <a:t>або-</a:t>
            </a:r>
            <a:endParaRPr lang="uk-UA" sz="2400" dirty="0" smtClean="0"/>
          </a:p>
          <a:p>
            <a:pPr>
              <a:buNone/>
            </a:pPr>
            <a:r>
              <a:rPr lang="uk-UA" sz="2400" dirty="0" smtClean="0"/>
              <a:t>2. Обчислюючи:</a:t>
            </a:r>
          </a:p>
          <a:p>
            <a:pPr>
              <a:buNone/>
            </a:pPr>
            <a:r>
              <a:rPr lang="uk-UA" sz="2400" dirty="0" smtClean="0"/>
              <a:t>14 х + 27 </a:t>
            </a:r>
            <a:r>
              <a:rPr lang="uk-UA" sz="2400" dirty="0" err="1" smtClean="0"/>
              <a:t>х</a:t>
            </a:r>
            <a:r>
              <a:rPr lang="uk-UA" sz="2400" dirty="0" smtClean="0"/>
              <a:t> = 426 + 230</a:t>
            </a:r>
          </a:p>
          <a:p>
            <a:pPr>
              <a:buNone/>
            </a:pPr>
            <a:endParaRPr lang="uk-UA" sz="2400" dirty="0" smtClean="0"/>
          </a:p>
          <a:p>
            <a:pPr>
              <a:buNone/>
            </a:pPr>
            <a:r>
              <a:rPr lang="uk-UA" sz="2400" dirty="0" smtClean="0"/>
              <a:t>3. За </a:t>
            </a:r>
            <a:r>
              <a:rPr lang="uk-UA" sz="2400" dirty="0" err="1" smtClean="0"/>
              <a:t>зв</a:t>
            </a:r>
            <a:r>
              <a:rPr lang="en-US" sz="2400" dirty="0" smtClean="0"/>
              <a:t>’</a:t>
            </a:r>
            <a:r>
              <a:rPr lang="uk-UA" sz="2400" dirty="0" err="1" smtClean="0"/>
              <a:t>язком</a:t>
            </a:r>
            <a:r>
              <a:rPr lang="uk-UA" sz="2400" dirty="0" smtClean="0"/>
              <a:t> між компонентами:</a:t>
            </a:r>
          </a:p>
          <a:p>
            <a:pPr>
              <a:buNone/>
            </a:pPr>
            <a:r>
              <a:rPr lang="uk-UA" sz="2400" dirty="0" smtClean="0"/>
              <a:t>86 – 49 : (2х – 5 ) = 79</a:t>
            </a:r>
            <a:endParaRPr lang="ru-RU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Висновки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Практика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sz="2000" b="1" dirty="0" err="1" smtClean="0"/>
              <a:t>Розв</a:t>
            </a:r>
            <a:r>
              <a:rPr lang="en-US" sz="2000" b="1" dirty="0" smtClean="0"/>
              <a:t>’</a:t>
            </a:r>
            <a:r>
              <a:rPr lang="uk-UA" sz="2000" b="1" dirty="0" err="1" smtClean="0"/>
              <a:t>язати</a:t>
            </a:r>
            <a:r>
              <a:rPr lang="uk-UA" sz="2000" b="1" dirty="0" smtClean="0"/>
              <a:t> рівняння</a:t>
            </a:r>
          </a:p>
          <a:p>
            <a:r>
              <a:rPr lang="uk-UA" sz="2000" dirty="0" smtClean="0"/>
              <a:t>407 + х*3=1080</a:t>
            </a:r>
          </a:p>
          <a:p>
            <a:r>
              <a:rPr lang="uk-UA" sz="2000" dirty="0" smtClean="0"/>
              <a:t>138 * х + 57 = 126</a:t>
            </a:r>
          </a:p>
          <a:p>
            <a:r>
              <a:rPr lang="uk-UA" sz="2000" dirty="0" smtClean="0"/>
              <a:t>3200 : (х-168)= 25</a:t>
            </a:r>
          </a:p>
          <a:p>
            <a:r>
              <a:rPr lang="uk-UA" sz="2000" dirty="0" smtClean="0"/>
              <a:t>Х – 264 *326 = 264*674</a:t>
            </a:r>
          </a:p>
          <a:p>
            <a:r>
              <a:rPr lang="uk-UA" sz="2000" b="1" dirty="0" smtClean="0"/>
              <a:t>Задача </a:t>
            </a:r>
          </a:p>
          <a:p>
            <a:r>
              <a:rPr lang="uk-UA" sz="2000" dirty="0" smtClean="0"/>
              <a:t>Довжина садової ділянки 66 м, а ширина на 21 м менша. Яка площа ділянки? Ділянку треба засіяти газонною травою. На 1 м² потрібно 30 г насіння трави. Скільки треба купити насіння, щоб засіяти всю ділянку?</a:t>
            </a:r>
          </a:p>
          <a:p>
            <a:r>
              <a:rPr lang="uk-UA" sz="2000" b="1" dirty="0" smtClean="0"/>
              <a:t>Задача </a:t>
            </a:r>
          </a:p>
          <a:p>
            <a:r>
              <a:rPr lang="uk-UA" sz="2000" dirty="0" smtClean="0"/>
              <a:t>Відомо, що маса 1 л води = 1 кг, а ртуть у 13 разів важча. Яка маса 1 л ртуті?</a:t>
            </a:r>
          </a:p>
          <a:p>
            <a:r>
              <a:rPr lang="uk-UA" sz="2000" dirty="0" smtClean="0"/>
              <a:t>Акваріум має довжину 25 см, ширину 12 см і висоту  6 см 5 мм. Який його об</a:t>
            </a:r>
            <a:r>
              <a:rPr lang="en-US" sz="2000" dirty="0" smtClean="0"/>
              <a:t>’</a:t>
            </a:r>
            <a:r>
              <a:rPr lang="uk-UA" sz="2000" dirty="0" err="1" smtClean="0"/>
              <a:t>єм</a:t>
            </a:r>
            <a:r>
              <a:rPr lang="uk-UA" sz="2000" dirty="0" smtClean="0"/>
              <a:t>? Скільки літрів води можна налити в нього?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ДЗ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Задача 1.</a:t>
            </a:r>
          </a:p>
          <a:p>
            <a:pPr>
              <a:buNone/>
            </a:pPr>
            <a:r>
              <a:rPr lang="uk-UA" dirty="0" smtClean="0"/>
              <a:t>Для посадки яблунь викопали 80 ям розміром 126х100х60 см кожна. Скільки м³ (кубометрів) </a:t>
            </a:r>
            <a:r>
              <a:rPr lang="uk-UA" dirty="0" err="1" smtClean="0"/>
              <a:t>грунту</a:t>
            </a:r>
            <a:r>
              <a:rPr lang="uk-UA" dirty="0" smtClean="0"/>
              <a:t> вийняли з усіх ям?</a:t>
            </a:r>
          </a:p>
          <a:p>
            <a:pPr>
              <a:buNone/>
            </a:pPr>
            <a:r>
              <a:rPr lang="uk-UA" dirty="0" smtClean="0"/>
              <a:t>Задача 2. </a:t>
            </a:r>
          </a:p>
          <a:p>
            <a:pPr>
              <a:buNone/>
            </a:pPr>
            <a:r>
              <a:rPr lang="uk-UA" dirty="0" smtClean="0"/>
              <a:t>Акваріум має форму прямокутного паралелепіпеду довжиною 50 см, шириною 25 см і висотою 30 см. Визначте площу поверхні скла.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Повторення</a:t>
            </a:r>
            <a:endParaRPr lang="ru-RU" dirty="0"/>
          </a:p>
        </p:txBody>
      </p:sp>
      <p:pic>
        <p:nvPicPr>
          <p:cNvPr id="8" name="Содержимое 7" descr="image783_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2598261"/>
            <a:ext cx="2667000" cy="2529840"/>
          </a:xfrm>
        </p:spPr>
      </p:pic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Піднесення до степеня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uk-UA" dirty="0" smtClean="0"/>
              <a:t>До квадрату числа</a:t>
            </a:r>
          </a:p>
          <a:p>
            <a:r>
              <a:rPr lang="uk-UA" dirty="0" smtClean="0"/>
              <a:t>5 * 5 = 5²</a:t>
            </a:r>
          </a:p>
          <a:p>
            <a:pPr>
              <a:buNone/>
            </a:pPr>
            <a:r>
              <a:rPr lang="uk-UA" dirty="0" smtClean="0"/>
              <a:t>Зверніть увагу!!!</a:t>
            </a:r>
          </a:p>
          <a:p>
            <a:pPr>
              <a:buNone/>
            </a:pPr>
            <a:r>
              <a:rPr lang="uk-UA" dirty="0" smtClean="0"/>
              <a:t>5+5 = 5*2 (дія додавання замінюється дією множення)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uk-UA" dirty="0" smtClean="0"/>
              <a:t>До куба числа</a:t>
            </a:r>
          </a:p>
          <a:p>
            <a:r>
              <a:rPr lang="uk-UA" dirty="0" smtClean="0"/>
              <a:t>5 * 5 * 5 = 5³</a:t>
            </a:r>
          </a:p>
          <a:p>
            <a:endParaRPr lang="uk-UA" dirty="0" smtClean="0"/>
          </a:p>
          <a:p>
            <a:r>
              <a:rPr lang="uk-UA" dirty="0" smtClean="0"/>
              <a:t>5+5+5 = 5*3</a:t>
            </a:r>
          </a:p>
          <a:p>
            <a:endParaRPr lang="uk-UA" dirty="0" smtClean="0"/>
          </a:p>
          <a:p>
            <a:r>
              <a:rPr lang="uk-UA" dirty="0" smtClean="0"/>
              <a:t>Отже, </a:t>
            </a:r>
          </a:p>
          <a:p>
            <a:r>
              <a:rPr lang="ru-RU" dirty="0" err="1" smtClean="0">
                <a:hlinkClick r:id="rId2" tooltip="Степінь з натуральним показником. Властивості степеня"/>
              </a:rPr>
              <a:t>Степенем</a:t>
            </a:r>
            <a:r>
              <a:rPr lang="ru-RU" dirty="0" smtClean="0"/>
              <a:t> </a:t>
            </a:r>
            <a:r>
              <a:rPr lang="ru-RU" dirty="0" err="1" smtClean="0"/>
              <a:t>називається</a:t>
            </a:r>
            <a:r>
              <a:rPr lang="ru-RU" dirty="0" smtClean="0"/>
              <a:t> </a:t>
            </a:r>
            <a:r>
              <a:rPr lang="ru-RU" dirty="0" err="1" smtClean="0"/>
              <a:t>добуток</a:t>
            </a:r>
            <a:r>
              <a:rPr lang="ru-RU" dirty="0" smtClean="0"/>
              <a:t> </a:t>
            </a:r>
            <a:r>
              <a:rPr lang="ru-RU" dirty="0" err="1" smtClean="0"/>
              <a:t>кількох</a:t>
            </a:r>
            <a:r>
              <a:rPr lang="ru-RU" dirty="0" smtClean="0"/>
              <a:t> </a:t>
            </a:r>
            <a:r>
              <a:rPr lang="ru-RU" dirty="0" err="1" smtClean="0"/>
              <a:t>рівних</a:t>
            </a:r>
            <a:r>
              <a:rPr lang="ru-RU" dirty="0" smtClean="0"/>
              <a:t> </a:t>
            </a:r>
            <a:r>
              <a:rPr lang="ru-RU" dirty="0" err="1" smtClean="0"/>
              <a:t>множників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 err="1" smtClean="0"/>
              <a:t>Піднести</a:t>
            </a:r>
            <a:r>
              <a:rPr lang="ru-RU" sz="2200" dirty="0" smtClean="0"/>
              <a:t> число 2 до </a:t>
            </a:r>
            <a:r>
              <a:rPr lang="ru-RU" sz="2200" dirty="0" err="1" smtClean="0"/>
              <a:t>третього</a:t>
            </a:r>
            <a:r>
              <a:rPr lang="ru-RU" sz="2200" dirty="0" smtClean="0"/>
              <a:t> </a:t>
            </a:r>
            <a:r>
              <a:rPr lang="ru-RU" sz="2200" dirty="0" err="1" smtClean="0"/>
              <a:t>степеня</a:t>
            </a:r>
            <a:r>
              <a:rPr lang="ru-RU" sz="2200" dirty="0" smtClean="0"/>
              <a:t> – </a:t>
            </a:r>
            <a:r>
              <a:rPr lang="ru-RU" sz="2200" dirty="0" err="1" smtClean="0"/>
              <a:t>означає</a:t>
            </a:r>
            <a:r>
              <a:rPr lang="ru-RU" sz="2200" dirty="0" smtClean="0"/>
              <a:t> </a:t>
            </a:r>
            <a:r>
              <a:rPr lang="ru-RU" sz="2200" dirty="0" err="1" smtClean="0"/>
              <a:t>перемножити</a:t>
            </a:r>
            <a:r>
              <a:rPr lang="ru-RU" sz="2200" dirty="0" smtClean="0"/>
              <a:t> три </a:t>
            </a:r>
            <a:r>
              <a:rPr lang="ru-RU" sz="2200" dirty="0" err="1" smtClean="0"/>
              <a:t>двійки</a:t>
            </a:r>
            <a:r>
              <a:rPr lang="ru-RU" sz="2200" dirty="0" smtClean="0"/>
              <a:t>, </a:t>
            </a:r>
            <a:r>
              <a:rPr lang="ru-RU" sz="2200" dirty="0" err="1" smtClean="0"/>
              <a:t>тобто</a:t>
            </a:r>
            <a:r>
              <a:rPr lang="ru-RU" sz="2200" dirty="0" smtClean="0"/>
              <a:t> 2</a:t>
            </a:r>
            <a:r>
              <a:rPr lang="ru-RU" sz="2200" baseline="30000" dirty="0" smtClean="0"/>
              <a:t>3</a:t>
            </a:r>
            <a:r>
              <a:rPr lang="ru-RU" sz="2200" dirty="0" smtClean="0"/>
              <a:t>=2•2•2=8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Число яке </a:t>
            </a:r>
            <a:r>
              <a:rPr lang="ru-RU" dirty="0" err="1" smtClean="0"/>
              <a:t>підносять</a:t>
            </a:r>
            <a:r>
              <a:rPr lang="ru-RU" dirty="0" smtClean="0"/>
              <a:t> до </a:t>
            </a:r>
            <a:r>
              <a:rPr lang="ru-RU" dirty="0" err="1" smtClean="0"/>
              <a:t>степеня</a:t>
            </a:r>
            <a:r>
              <a:rPr lang="ru-RU" dirty="0" smtClean="0"/>
              <a:t> – </a:t>
            </a:r>
            <a:r>
              <a:rPr lang="ru-RU" dirty="0" smtClean="0">
                <a:hlinkClick r:id="rId2" tooltip="Вирази зі степенями"/>
              </a:rPr>
              <a:t>основа </a:t>
            </a:r>
            <a:r>
              <a:rPr lang="ru-RU" dirty="0" err="1" smtClean="0">
                <a:hlinkClick r:id="rId2" tooltip="Вирази зі степенями"/>
              </a:rPr>
              <a:t>степеня</a:t>
            </a:r>
            <a:r>
              <a:rPr lang="ru-RU" dirty="0" smtClean="0"/>
              <a:t>, число яке </a:t>
            </a:r>
            <a:r>
              <a:rPr lang="ru-RU" dirty="0" err="1" smtClean="0"/>
              <a:t>показує</a:t>
            </a:r>
            <a:r>
              <a:rPr lang="ru-RU" dirty="0" smtClean="0"/>
              <a:t> до </a:t>
            </a:r>
            <a:r>
              <a:rPr lang="ru-RU" dirty="0" err="1" smtClean="0"/>
              <a:t>якого</a:t>
            </a:r>
            <a:r>
              <a:rPr lang="ru-RU" dirty="0" smtClean="0"/>
              <a:t> </a:t>
            </a:r>
            <a:r>
              <a:rPr lang="ru-RU" dirty="0" err="1" smtClean="0"/>
              <a:t>степеня</a:t>
            </a:r>
            <a:r>
              <a:rPr lang="ru-RU" dirty="0" smtClean="0"/>
              <a:t> </a:t>
            </a:r>
            <a:r>
              <a:rPr lang="ru-RU" dirty="0" err="1" smtClean="0"/>
              <a:t>підноситься</a:t>
            </a:r>
            <a:r>
              <a:rPr lang="ru-RU" dirty="0" smtClean="0"/>
              <a:t> основа – </a:t>
            </a:r>
            <a:r>
              <a:rPr lang="ru-RU" dirty="0" err="1" smtClean="0"/>
              <a:t>показник</a:t>
            </a:r>
            <a:r>
              <a:rPr lang="ru-RU" dirty="0" smtClean="0"/>
              <a:t> </a:t>
            </a:r>
            <a:r>
              <a:rPr lang="ru-RU" dirty="0" err="1" smtClean="0"/>
              <a:t>степеня</a:t>
            </a:r>
            <a:r>
              <a:rPr lang="ru-RU" dirty="0" smtClean="0"/>
              <a:t>.  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Першим </a:t>
            </a:r>
            <a:r>
              <a:rPr lang="ru-RU" dirty="0" err="1" smtClean="0"/>
              <a:t>степенем</a:t>
            </a:r>
            <a:r>
              <a:rPr lang="ru-RU" dirty="0" smtClean="0"/>
              <a:t> числа </a:t>
            </a:r>
            <a:r>
              <a:rPr lang="ru-RU" dirty="0" err="1" smtClean="0"/>
              <a:t>домовились</a:t>
            </a:r>
            <a:r>
              <a:rPr lang="ru-RU" dirty="0" smtClean="0"/>
              <a:t> </a:t>
            </a:r>
            <a:r>
              <a:rPr lang="ru-RU" dirty="0" err="1" smtClean="0"/>
              <a:t>вважати</a:t>
            </a:r>
            <a:r>
              <a:rPr lang="ru-RU" dirty="0" smtClean="0"/>
              <a:t> </a:t>
            </a:r>
            <a:r>
              <a:rPr lang="ru-RU" dirty="0" err="1" smtClean="0"/>
              <a:t>саме</a:t>
            </a:r>
            <a:r>
              <a:rPr lang="ru-RU" dirty="0" smtClean="0"/>
              <a:t> </a:t>
            </a:r>
            <a:r>
              <a:rPr lang="ru-RU" dirty="0" err="1" smtClean="0"/>
              <a:t>це</a:t>
            </a:r>
            <a:r>
              <a:rPr lang="ru-RU" dirty="0" smtClean="0"/>
              <a:t> число: а</a:t>
            </a:r>
            <a:r>
              <a:rPr lang="ru-RU" baseline="30000" dirty="0" smtClean="0"/>
              <a:t>1</a:t>
            </a:r>
            <a:r>
              <a:rPr lang="ru-RU" dirty="0" smtClean="0"/>
              <a:t> – те </a:t>
            </a:r>
            <a:r>
              <a:rPr lang="ru-RU" dirty="0" err="1" smtClean="0"/>
              <a:t>саме</a:t>
            </a:r>
            <a:r>
              <a:rPr lang="ru-RU" dirty="0" smtClean="0"/>
              <a:t> число,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а. </a:t>
            </a:r>
            <a:r>
              <a:rPr lang="ru-RU" dirty="0" err="1" smtClean="0"/>
              <a:t>Показник</a:t>
            </a:r>
            <a:r>
              <a:rPr lang="ru-RU" dirty="0" smtClean="0"/>
              <a:t> 1 не </a:t>
            </a:r>
            <a:r>
              <a:rPr lang="ru-RU" dirty="0" err="1" smtClean="0"/>
              <a:t>прийнято</a:t>
            </a:r>
            <a:r>
              <a:rPr lang="ru-RU" dirty="0" smtClean="0"/>
              <a:t> </a:t>
            </a:r>
            <a:r>
              <a:rPr lang="ru-RU" dirty="0" err="1" smtClean="0"/>
              <a:t>писати</a:t>
            </a:r>
            <a:r>
              <a:rPr lang="ru-RU" dirty="0" smtClean="0"/>
              <a:t>. 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8" name="Содержимое 7" descr="img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50017"/>
            <a:ext cx="4038600" cy="302632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Вправи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uk-UA" smtClean="0"/>
              <a:t>Записати у вигляді степеня числа</a:t>
            </a:r>
          </a:p>
          <a:p>
            <a:r>
              <a:rPr lang="uk-UA" smtClean="0"/>
              <a:t>25 * 25=</a:t>
            </a:r>
          </a:p>
          <a:p>
            <a:r>
              <a:rPr lang="uk-UA" smtClean="0"/>
              <a:t>12 *12*12=</a:t>
            </a:r>
          </a:p>
          <a:p>
            <a:r>
              <a:rPr lang="uk-UA" smtClean="0"/>
              <a:t>100*100=</a:t>
            </a:r>
          </a:p>
          <a:p>
            <a:r>
              <a:rPr lang="uk-UA" smtClean="0"/>
              <a:t>15*15*15=</a:t>
            </a:r>
          </a:p>
          <a:p>
            <a:r>
              <a:rPr lang="uk-UA" smtClean="0"/>
              <a:t>7*7*7=</a:t>
            </a:r>
          </a:p>
          <a:p>
            <a:r>
              <a:rPr lang="uk-UA" smtClean="0"/>
              <a:t>18 * 18=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uk-UA" smtClean="0"/>
              <a:t>Знайти значення виразів</a:t>
            </a:r>
          </a:p>
          <a:p>
            <a:r>
              <a:rPr lang="uk-UA" smtClean="0"/>
              <a:t>3² + 18 = </a:t>
            </a:r>
          </a:p>
          <a:p>
            <a:r>
              <a:rPr lang="uk-UA" smtClean="0"/>
              <a:t>5 + 4³ =</a:t>
            </a:r>
          </a:p>
          <a:p>
            <a:r>
              <a:rPr lang="uk-UA" smtClean="0"/>
              <a:t>(7 + 4)² =</a:t>
            </a:r>
          </a:p>
          <a:p>
            <a:r>
              <a:rPr lang="uk-UA" smtClean="0"/>
              <a:t>(7³ - 4³ ) : ( 7 – 4 )=</a:t>
            </a:r>
          </a:p>
          <a:p>
            <a:r>
              <a:rPr lang="uk-UA" smtClean="0"/>
              <a:t>5² * 2³ =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Площа</a:t>
            </a:r>
            <a:endParaRPr lang="ru-RU" dirty="0"/>
          </a:p>
        </p:txBody>
      </p:sp>
      <p:pic>
        <p:nvPicPr>
          <p:cNvPr id="5" name="Содержимое 4" descr="slide_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39805"/>
            <a:ext cx="4038600" cy="304675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uk-UA" dirty="0" smtClean="0"/>
              <a:t>Формула – це запис правила за допомогою букв, цифр, знаків.</a:t>
            </a:r>
          </a:p>
          <a:p>
            <a:r>
              <a:rPr lang="uk-UA" dirty="0" smtClean="0"/>
              <a:t>Одиниці вимірювання площі:</a:t>
            </a:r>
          </a:p>
          <a:p>
            <a:r>
              <a:rPr lang="uk-UA" dirty="0" err="1" smtClean="0"/>
              <a:t>Кв.см</a:t>
            </a:r>
            <a:r>
              <a:rPr lang="uk-UA" dirty="0" smtClean="0"/>
              <a:t> ( </a:t>
            </a:r>
            <a:r>
              <a:rPr lang="uk-UA" dirty="0" err="1" smtClean="0"/>
              <a:t>см²</a:t>
            </a:r>
            <a:r>
              <a:rPr lang="uk-UA" dirty="0" smtClean="0"/>
              <a:t>)</a:t>
            </a:r>
          </a:p>
          <a:p>
            <a:r>
              <a:rPr lang="uk-UA" dirty="0" err="1" smtClean="0"/>
              <a:t>Кв.дм</a:t>
            </a:r>
            <a:r>
              <a:rPr lang="uk-UA" dirty="0" smtClean="0"/>
              <a:t>(</a:t>
            </a:r>
            <a:r>
              <a:rPr lang="uk-UA" dirty="0" err="1" smtClean="0"/>
              <a:t>дм²</a:t>
            </a:r>
            <a:r>
              <a:rPr lang="uk-UA" dirty="0" smtClean="0"/>
              <a:t>)</a:t>
            </a:r>
          </a:p>
          <a:p>
            <a:r>
              <a:rPr lang="uk-UA" dirty="0" err="1" smtClean="0"/>
              <a:t>Кв.м</a:t>
            </a:r>
            <a:r>
              <a:rPr lang="uk-UA" dirty="0" smtClean="0"/>
              <a:t> (м²)</a:t>
            </a:r>
          </a:p>
          <a:p>
            <a:r>
              <a:rPr lang="uk-UA" dirty="0" err="1" smtClean="0"/>
              <a:t>Кв.км</a:t>
            </a:r>
            <a:r>
              <a:rPr lang="uk-UA" dirty="0" smtClean="0"/>
              <a:t> (</a:t>
            </a:r>
            <a:r>
              <a:rPr lang="uk-UA" dirty="0" err="1" smtClean="0"/>
              <a:t>км²</a:t>
            </a:r>
            <a:r>
              <a:rPr lang="uk-UA" dirty="0" smtClean="0"/>
              <a:t>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Задача</a:t>
            </a:r>
            <a:endParaRPr lang="ru-RU" dirty="0"/>
          </a:p>
        </p:txBody>
      </p:sp>
      <p:pic>
        <p:nvPicPr>
          <p:cNvPr id="7" name="Содержимое 6" descr="Обчисліть-площу-геометричної-фігур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0261" y="1299946"/>
            <a:ext cx="6978083" cy="436130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Об</a:t>
            </a:r>
            <a:r>
              <a:rPr lang="en-US" dirty="0" smtClean="0"/>
              <a:t>’</a:t>
            </a:r>
            <a:r>
              <a:rPr lang="uk-UA" dirty="0" err="1" smtClean="0"/>
              <a:t>єм</a:t>
            </a:r>
            <a:endParaRPr lang="ru-RU" dirty="0"/>
          </a:p>
        </p:txBody>
      </p:sp>
      <p:pic>
        <p:nvPicPr>
          <p:cNvPr id="7" name="Содержимое 6" descr="obem-prjamougolnogo-parallelepipeda-5-klass-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057314"/>
            <a:ext cx="4038600" cy="1611735"/>
          </a:xfr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uk-UA" dirty="0" smtClean="0"/>
              <a:t>Формула об</a:t>
            </a:r>
            <a:r>
              <a:rPr lang="en-US" dirty="0" smtClean="0"/>
              <a:t>’</a:t>
            </a:r>
            <a:r>
              <a:rPr lang="uk-UA" dirty="0" err="1" smtClean="0"/>
              <a:t>єму</a:t>
            </a:r>
            <a:r>
              <a:rPr lang="uk-UA" dirty="0" smtClean="0"/>
              <a:t>:</a:t>
            </a:r>
          </a:p>
          <a:p>
            <a:r>
              <a:rPr lang="en-US" dirty="0" smtClean="0"/>
              <a:t>V = S * h</a:t>
            </a:r>
            <a:r>
              <a:rPr lang="uk-UA" dirty="0" smtClean="0"/>
              <a:t>   </a:t>
            </a:r>
            <a:r>
              <a:rPr lang="en-US" dirty="0" smtClean="0"/>
              <a:t> </a:t>
            </a:r>
            <a:r>
              <a:rPr lang="uk-UA" dirty="0" smtClean="0"/>
              <a:t>або</a:t>
            </a:r>
          </a:p>
          <a:p>
            <a:r>
              <a:rPr lang="en-US" dirty="0" smtClean="0"/>
              <a:t>V = </a:t>
            </a:r>
            <a:r>
              <a:rPr lang="en-US" dirty="0" err="1" smtClean="0"/>
              <a:t>ab</a:t>
            </a:r>
            <a:r>
              <a:rPr lang="en-US" dirty="0" smtClean="0"/>
              <a:t> * h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Міри </a:t>
            </a:r>
            <a:r>
              <a:rPr lang="uk-UA" dirty="0" smtClean="0"/>
              <a:t>одиниць вимірювання</a:t>
            </a:r>
            <a:endParaRPr lang="ru-RU" dirty="0"/>
          </a:p>
        </p:txBody>
      </p:sp>
      <p:pic>
        <p:nvPicPr>
          <p:cNvPr id="7" name="Содержимое 6" descr="4035fa54276ba8f63e51fd9eaad1273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98871" y="1600200"/>
            <a:ext cx="6146258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858</Words>
  <Application>Microsoft Office PowerPoint</Application>
  <PresentationFormat>Экран (4:3)</PresentationFormat>
  <Paragraphs>138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Тема 3</vt:lpstr>
      <vt:lpstr>Повторення</vt:lpstr>
      <vt:lpstr>Піднесення до степеня</vt:lpstr>
      <vt:lpstr>Піднести число 2 до третього степеня – означає перемножити три двійки, тобто 23=2•2•2=8.</vt:lpstr>
      <vt:lpstr>Вправи</vt:lpstr>
      <vt:lpstr>Площа</vt:lpstr>
      <vt:lpstr>Задача</vt:lpstr>
      <vt:lpstr>Об’єм</vt:lpstr>
      <vt:lpstr>Міри одиниць вимірювання</vt:lpstr>
      <vt:lpstr>Задача</vt:lpstr>
      <vt:lpstr>Вирази – сукупність символів математичного алфавіту</vt:lpstr>
      <vt:lpstr>Знаходимо значення</vt:lpstr>
      <vt:lpstr>Утворюємо вирази</vt:lpstr>
      <vt:lpstr>Рівняння</vt:lpstr>
      <vt:lpstr>Розв’язуємо рівняння ( знаходимо його корені)</vt:lpstr>
      <vt:lpstr>Спрощення виразів</vt:lpstr>
      <vt:lpstr>Висновки</vt:lpstr>
      <vt:lpstr>Практика</vt:lpstr>
      <vt:lpstr>ДЗ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3</dc:title>
  <dc:creator>Mashine</dc:creator>
  <cp:lastModifiedBy>Пользователь Windows</cp:lastModifiedBy>
  <cp:revision>42</cp:revision>
  <dcterms:created xsi:type="dcterms:W3CDTF">2018-07-02T18:46:43Z</dcterms:created>
  <dcterms:modified xsi:type="dcterms:W3CDTF">2018-07-23T09:37:05Z</dcterms:modified>
</cp:coreProperties>
</file>