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8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763" autoAdjust="0"/>
    <p:restoredTop sz="94660"/>
  </p:normalViewPr>
  <p:slideViewPr>
    <p:cSldViewPr>
      <p:cViewPr varScale="1">
        <p:scale>
          <a:sx n="61" d="100"/>
          <a:sy n="61" d="100"/>
        </p:scale>
        <p:origin x="-2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519CE-3B56-48ED-B73D-7C864B999CDF}" type="datetimeFigureOut">
              <a:rPr lang="ru-RU" smtClean="0"/>
              <a:pPr/>
              <a:t>02.08.2018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B2293-96D5-43CE-8EAD-CD7829F56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5984" y="1285860"/>
            <a:ext cx="48577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Прямокутна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система координат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 на 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площині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2857496"/>
            <a:ext cx="635795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закріплення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 rot="16200000">
            <a:off x="4542352" y="760205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-3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714744" y="0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У</a:t>
            </a:r>
            <a:endParaRPr lang="ru-RU" sz="4000" dirty="0">
              <a:solidFill>
                <a:srgbClr val="FF0000"/>
              </a:solidFill>
            </a:endParaRPr>
          </a:p>
        </p:txBody>
      </p:sp>
      <p:grpSp>
        <p:nvGrpSpPr>
          <p:cNvPr id="2" name="Группа 66"/>
          <p:cNvGrpSpPr/>
          <p:nvPr/>
        </p:nvGrpSpPr>
        <p:grpSpPr>
          <a:xfrm>
            <a:off x="857224" y="642918"/>
            <a:ext cx="8072494" cy="5786478"/>
            <a:chOff x="857224" y="642918"/>
            <a:chExt cx="8072494" cy="5786478"/>
          </a:xfrm>
        </p:grpSpPr>
        <p:cxnSp>
          <p:nvCxnSpPr>
            <p:cNvPr id="33" name="Прямая со стрелкой 32"/>
            <p:cNvCxnSpPr/>
            <p:nvPr/>
          </p:nvCxnSpPr>
          <p:spPr>
            <a:xfrm rot="5400000" flipH="1" flipV="1">
              <a:off x="1465241" y="3535363"/>
              <a:ext cx="578647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857224" y="4500570"/>
              <a:ext cx="8072494" cy="161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Овал 7"/>
            <p:cNvSpPr/>
            <p:nvPr/>
          </p:nvSpPr>
          <p:spPr>
            <a:xfrm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57620" y="4429156"/>
              <a:ext cx="2857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О</a:t>
              </a:r>
              <a:endParaRPr lang="ru-RU" sz="4000" dirty="0"/>
            </a:p>
          </p:txBody>
        </p:sp>
        <p:cxnSp>
          <p:nvCxnSpPr>
            <p:cNvPr id="13" name="Прямая соединительная линия 12"/>
            <p:cNvCxnSpPr>
              <a:endCxn id="8" idx="6"/>
            </p:cNvCxnSpPr>
            <p:nvPr/>
          </p:nvCxnSpPr>
          <p:spPr>
            <a:xfrm rot="10800000">
              <a:off x="44291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5286380" y="4500594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10800000">
              <a:off x="2571736" y="4500594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0800000">
              <a:off x="3428992" y="4500594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0800000">
              <a:off x="7858148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>
              <a:off x="7000892" y="4500594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10800000">
              <a:off x="6143636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1714480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8572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143504" y="4714908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0076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58016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50109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5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15272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86116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28860" y="471490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71604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-3</a:t>
              </a:r>
              <a:endParaRPr lang="ru-RU" dirty="0"/>
            </a:p>
          </p:txBody>
        </p:sp>
        <p:sp>
          <p:nvSpPr>
            <p:cNvPr id="34" name="Овал 33"/>
            <p:cNvSpPr/>
            <p:nvPr/>
          </p:nvSpPr>
          <p:spPr>
            <a:xfrm rot="16200000"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" name="Прямая соединительная линия 35"/>
            <p:cNvCxnSpPr>
              <a:endCxn id="34" idx="6"/>
            </p:cNvCxnSpPr>
            <p:nvPr/>
          </p:nvCxnSpPr>
          <p:spPr>
            <a:xfrm rot="5400000">
              <a:off x="3929058" y="4000528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3929058" y="3143272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3929058" y="5857916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3929058" y="5000660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rot="5400000">
              <a:off x="3929058" y="1428760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rot="5400000">
              <a:off x="3929058" y="2286016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613790" y="25299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613790" y="167272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13790" y="81546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42352" y="51731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506633" y="5994721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572528" y="3643338"/>
              <a:ext cx="3571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rgbClr val="FF0000"/>
                  </a:solidFill>
                </a:rPr>
                <a:t>Х</a:t>
              </a:r>
              <a:endParaRPr lang="ru-RU" sz="4000" dirty="0">
                <a:solidFill>
                  <a:srgbClr val="FF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43438" y="335756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</p:grpSp>
      <p:sp>
        <p:nvSpPr>
          <p:cNvPr id="68" name="Прямоугольник 67"/>
          <p:cNvSpPr/>
          <p:nvPr/>
        </p:nvSpPr>
        <p:spPr>
          <a:xfrm>
            <a:off x="0" y="0"/>
            <a:ext cx="30003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/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Прямокутна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742950" lvl="0" indent="-742950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система</a:t>
            </a:r>
          </a:p>
          <a:p>
            <a:pPr marL="742950" lvl="0" indent="-742950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428596" y="357166"/>
            <a:ext cx="8072494" cy="5786478"/>
            <a:chOff x="857224" y="642918"/>
            <a:chExt cx="8072494" cy="5786478"/>
          </a:xfrm>
        </p:grpSpPr>
        <p:cxnSp>
          <p:nvCxnSpPr>
            <p:cNvPr id="5" name="Прямая со стрелкой 4"/>
            <p:cNvCxnSpPr/>
            <p:nvPr/>
          </p:nvCxnSpPr>
          <p:spPr>
            <a:xfrm rot="5400000" flipH="1" flipV="1">
              <a:off x="1465241" y="3535363"/>
              <a:ext cx="578647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>
              <a:off x="857224" y="4500570"/>
              <a:ext cx="8072494" cy="161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Овал 6"/>
            <p:cNvSpPr/>
            <p:nvPr/>
          </p:nvSpPr>
          <p:spPr>
            <a:xfrm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57620" y="4429156"/>
              <a:ext cx="2857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О</a:t>
              </a:r>
              <a:endParaRPr lang="ru-RU" sz="4000" dirty="0"/>
            </a:p>
          </p:txBody>
        </p:sp>
        <p:cxnSp>
          <p:nvCxnSpPr>
            <p:cNvPr id="9" name="Прямая соединительная линия 8"/>
            <p:cNvCxnSpPr>
              <a:endCxn id="7" idx="6"/>
            </p:cNvCxnSpPr>
            <p:nvPr/>
          </p:nvCxnSpPr>
          <p:spPr>
            <a:xfrm rot="10800000">
              <a:off x="44291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0800000">
              <a:off x="5286380" y="4500594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0800000">
              <a:off x="2571736" y="4500594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0800000">
              <a:off x="3428992" y="4500594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7858148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7000892" y="4500594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10800000">
              <a:off x="6143636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0800000">
              <a:off x="1714480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0800000">
              <a:off x="8572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143504" y="4714908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0076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58016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50109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5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715272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86116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28860" y="471490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71604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-3</a:t>
              </a:r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 rot="16200000"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endCxn id="26" idx="6"/>
            </p:cNvCxnSpPr>
            <p:nvPr/>
          </p:nvCxnSpPr>
          <p:spPr>
            <a:xfrm rot="5400000">
              <a:off x="3929058" y="4000528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3929058" y="3143272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3929058" y="5857916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3929058" y="5000660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>
              <a:off x="3929058" y="1428760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3929058" y="2286016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613790" y="25299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13790" y="167272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13790" y="81546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42352" y="51731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506633" y="5994721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572528" y="3643338"/>
              <a:ext cx="3571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rgbClr val="FF0000"/>
                  </a:solidFill>
                </a:rPr>
                <a:t>Х</a:t>
              </a:r>
              <a:endParaRPr lang="ru-RU" sz="4000" dirty="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643438" y="335756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1" y="0"/>
            <a:ext cx="23574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координата</a:t>
            </a:r>
          </a:p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точки</a:t>
            </a:r>
          </a:p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площині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643570" y="1500174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>
            <a:endCxn id="41" idx="4"/>
          </p:cNvCxnSpPr>
          <p:nvPr/>
        </p:nvCxnSpPr>
        <p:spPr>
          <a:xfrm rot="5400000" flipH="1" flipV="1">
            <a:off x="4429124" y="2928934"/>
            <a:ext cx="2571768" cy="0"/>
          </a:xfrm>
          <a:prstGeom prst="line">
            <a:avLst/>
          </a:prstGeom>
          <a:ln w="254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41" idx="2"/>
          </p:cNvCxnSpPr>
          <p:nvPr/>
        </p:nvCxnSpPr>
        <p:spPr>
          <a:xfrm>
            <a:off x="3929058" y="1571612"/>
            <a:ext cx="1714512" cy="0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929322" y="857232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А(2;3)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1" name="Прямоугольная выноска 50"/>
          <p:cNvSpPr/>
          <p:nvPr/>
        </p:nvSpPr>
        <p:spPr>
          <a:xfrm>
            <a:off x="4572000" y="142852"/>
            <a:ext cx="4429156" cy="571504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Перше </a:t>
            </a:r>
            <a:r>
              <a:rPr lang="ru-RU" b="1" dirty="0" err="1" smtClean="0"/>
              <a:t>вказуємо</a:t>
            </a:r>
            <a:r>
              <a:rPr lang="ru-RU" b="1" dirty="0" smtClean="0"/>
              <a:t> координату 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, другою 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428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algn="ctr"/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знаходження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 точки</a:t>
            </a:r>
          </a:p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площині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2" name="Группа 4"/>
          <p:cNvGrpSpPr/>
          <p:nvPr/>
        </p:nvGrpSpPr>
        <p:grpSpPr>
          <a:xfrm>
            <a:off x="428596" y="357166"/>
            <a:ext cx="8072494" cy="5786478"/>
            <a:chOff x="857224" y="642918"/>
            <a:chExt cx="8072494" cy="5786478"/>
          </a:xfrm>
        </p:grpSpPr>
        <p:cxnSp>
          <p:nvCxnSpPr>
            <p:cNvPr id="12" name="Прямая со стрелкой 11"/>
            <p:cNvCxnSpPr/>
            <p:nvPr/>
          </p:nvCxnSpPr>
          <p:spPr>
            <a:xfrm rot="5400000" flipH="1" flipV="1">
              <a:off x="1465241" y="3535363"/>
              <a:ext cx="578647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857224" y="4500570"/>
              <a:ext cx="8072494" cy="161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Овал 13"/>
            <p:cNvSpPr/>
            <p:nvPr/>
          </p:nvSpPr>
          <p:spPr>
            <a:xfrm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57620" y="4429156"/>
              <a:ext cx="2857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О</a:t>
              </a:r>
              <a:endParaRPr lang="ru-RU" sz="4000" dirty="0"/>
            </a:p>
          </p:txBody>
        </p:sp>
        <p:cxnSp>
          <p:nvCxnSpPr>
            <p:cNvPr id="16" name="Прямая соединительная линия 15"/>
            <p:cNvCxnSpPr>
              <a:endCxn id="14" idx="6"/>
            </p:cNvCxnSpPr>
            <p:nvPr/>
          </p:nvCxnSpPr>
          <p:spPr>
            <a:xfrm rot="10800000">
              <a:off x="44291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0800000">
              <a:off x="5286380" y="4500594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>
              <a:off x="2571736" y="4500594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10800000">
              <a:off x="3428992" y="4500594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7858148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7000892" y="4500594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6143636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1714480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8572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143504" y="4714908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0076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58016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50109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5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15272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86116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28860" y="471490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71604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-3</a:t>
              </a:r>
              <a:endParaRPr lang="ru-RU" dirty="0"/>
            </a:p>
          </p:txBody>
        </p:sp>
        <p:sp>
          <p:nvSpPr>
            <p:cNvPr id="33" name="Овал 32"/>
            <p:cNvSpPr/>
            <p:nvPr/>
          </p:nvSpPr>
          <p:spPr>
            <a:xfrm rot="16200000"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" name="Прямая соединительная линия 33"/>
            <p:cNvCxnSpPr>
              <a:endCxn id="33" idx="6"/>
            </p:cNvCxnSpPr>
            <p:nvPr/>
          </p:nvCxnSpPr>
          <p:spPr>
            <a:xfrm rot="5400000">
              <a:off x="3929058" y="4000528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5400000">
              <a:off x="3929058" y="3143272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3929058" y="5857916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3929058" y="5000660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3929058" y="1428760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3929058" y="2286016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613790" y="25299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613790" y="167272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13790" y="81546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42352" y="51731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06633" y="5994721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572528" y="3643338"/>
              <a:ext cx="3571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rgbClr val="FF0000"/>
                  </a:solidFill>
                </a:rPr>
                <a:t>Х</a:t>
              </a:r>
              <a:endParaRPr lang="ru-RU" sz="4000" dirty="0">
                <a:solidFill>
                  <a:srgbClr val="FF00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3438" y="335756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</p:grp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-678693" y="3750471"/>
            <a:ext cx="4786346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7158" y="3286124"/>
            <a:ext cx="5715040" cy="0"/>
          </a:xfrm>
          <a:prstGeom prst="line">
            <a:avLst/>
          </a:prstGeom>
          <a:ln w="317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1643042" y="321468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1928794" y="242886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А(-2.5;1)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4291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algn="ctr"/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Побудова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точки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742950" lvl="0" indent="-742950"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координатами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2" name="Группа 49"/>
          <p:cNvGrpSpPr/>
          <p:nvPr/>
        </p:nvGrpSpPr>
        <p:grpSpPr>
          <a:xfrm>
            <a:off x="428596" y="357166"/>
            <a:ext cx="8072494" cy="5786478"/>
            <a:chOff x="428596" y="357166"/>
            <a:chExt cx="8072494" cy="5786478"/>
          </a:xfrm>
        </p:grpSpPr>
        <p:grpSp>
          <p:nvGrpSpPr>
            <p:cNvPr id="3" name="Группа 4"/>
            <p:cNvGrpSpPr/>
            <p:nvPr/>
          </p:nvGrpSpPr>
          <p:grpSpPr>
            <a:xfrm>
              <a:off x="428596" y="357166"/>
              <a:ext cx="8072494" cy="5786478"/>
              <a:chOff x="857224" y="642918"/>
              <a:chExt cx="8072494" cy="5786478"/>
            </a:xfrm>
          </p:grpSpPr>
          <p:cxnSp>
            <p:nvCxnSpPr>
              <p:cNvPr id="6" name="Прямая со стрелкой 5"/>
              <p:cNvCxnSpPr/>
              <p:nvPr/>
            </p:nvCxnSpPr>
            <p:spPr>
              <a:xfrm rot="5400000" flipH="1" flipV="1">
                <a:off x="1465241" y="3535363"/>
                <a:ext cx="5786478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 стрелкой 6"/>
              <p:cNvCxnSpPr/>
              <p:nvPr/>
            </p:nvCxnSpPr>
            <p:spPr>
              <a:xfrm>
                <a:off x="857224" y="4500570"/>
                <a:ext cx="8072494" cy="161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" name="Овал 7"/>
              <p:cNvSpPr/>
              <p:nvPr/>
            </p:nvSpPr>
            <p:spPr>
              <a:xfrm>
                <a:off x="4286248" y="4429156"/>
                <a:ext cx="142876" cy="14287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857620" y="4429156"/>
                <a:ext cx="28575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О</a:t>
                </a:r>
                <a:endParaRPr lang="ru-RU" sz="4000" dirty="0"/>
              </a:p>
            </p:txBody>
          </p:sp>
          <p:cxnSp>
            <p:nvCxnSpPr>
              <p:cNvPr id="10" name="Прямая соединительная линия 9"/>
              <p:cNvCxnSpPr>
                <a:endCxn id="8" idx="6"/>
              </p:cNvCxnSpPr>
              <p:nvPr/>
            </p:nvCxnSpPr>
            <p:spPr>
              <a:xfrm rot="10800000">
                <a:off x="4429124" y="4500594"/>
                <a:ext cx="857256" cy="0"/>
              </a:xfrm>
              <a:prstGeom prst="line">
                <a:avLst/>
              </a:prstGeom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1" name="Прямая соединительная линия 10"/>
              <p:cNvCxnSpPr/>
              <p:nvPr/>
            </p:nvCxnSpPr>
            <p:spPr>
              <a:xfrm rot="10800000">
                <a:off x="5286380" y="4500594"/>
                <a:ext cx="857256" cy="0"/>
              </a:xfrm>
              <a:prstGeom prst="line">
                <a:avLst/>
              </a:prstGeom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 rot="10800000">
                <a:off x="2571736" y="4500594"/>
                <a:ext cx="857256" cy="0"/>
              </a:xfrm>
              <a:prstGeom prst="line">
                <a:avLst/>
              </a:prstGeom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 rot="10800000">
                <a:off x="3428992" y="4500594"/>
                <a:ext cx="857256" cy="0"/>
              </a:xfrm>
              <a:prstGeom prst="line">
                <a:avLst/>
              </a:prstGeom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rot="10800000">
                <a:off x="7858148" y="4500594"/>
                <a:ext cx="857256" cy="0"/>
              </a:xfrm>
              <a:prstGeom prst="line">
                <a:avLst/>
              </a:prstGeom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 rot="10800000">
                <a:off x="7000892" y="4500594"/>
                <a:ext cx="857256" cy="0"/>
              </a:xfrm>
              <a:prstGeom prst="line">
                <a:avLst/>
              </a:prstGeom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 rot="10800000">
                <a:off x="6143636" y="4500594"/>
                <a:ext cx="857256" cy="0"/>
              </a:xfrm>
              <a:prstGeom prst="line">
                <a:avLst/>
              </a:prstGeom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rot="10800000">
                <a:off x="1714480" y="4500594"/>
                <a:ext cx="857256" cy="0"/>
              </a:xfrm>
              <a:prstGeom prst="line">
                <a:avLst/>
              </a:prstGeom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 rot="10800000">
                <a:off x="857224" y="4500594"/>
                <a:ext cx="857256" cy="0"/>
              </a:xfrm>
              <a:prstGeom prst="line">
                <a:avLst/>
              </a:prstGeom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5143504" y="4714908"/>
                <a:ext cx="214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1</a:t>
                </a:r>
                <a:endParaRPr lang="ru-RU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000760" y="4714908"/>
                <a:ext cx="28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2</a:t>
                </a:r>
                <a:endParaRPr lang="ru-RU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858016" y="4714908"/>
                <a:ext cx="28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3</a:t>
                </a:r>
                <a:endParaRPr lang="ru-RU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8501090" y="4714908"/>
                <a:ext cx="28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/>
                  <a:t>5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715272" y="4714908"/>
                <a:ext cx="28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/>
                  <a:t>4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286116" y="4714908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-1</a:t>
                </a:r>
                <a:endParaRPr lang="ru-RU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2428860" y="4714908"/>
                <a:ext cx="5000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-2</a:t>
                </a:r>
                <a:endParaRPr lang="ru-RU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571604" y="4714908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-3</a:t>
                </a:r>
                <a:endParaRPr lang="ru-RU" dirty="0"/>
              </a:p>
            </p:txBody>
          </p:sp>
          <p:sp>
            <p:nvSpPr>
              <p:cNvPr id="27" name="Овал 26"/>
              <p:cNvSpPr/>
              <p:nvPr/>
            </p:nvSpPr>
            <p:spPr>
              <a:xfrm rot="16200000">
                <a:off x="4286248" y="4429156"/>
                <a:ext cx="142876" cy="14287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8" name="Прямая соединительная линия 27"/>
              <p:cNvCxnSpPr>
                <a:endCxn id="27" idx="6"/>
              </p:cNvCxnSpPr>
              <p:nvPr/>
            </p:nvCxnSpPr>
            <p:spPr>
              <a:xfrm rot="5400000">
                <a:off x="3929058" y="4000528"/>
                <a:ext cx="857256" cy="0"/>
              </a:xfrm>
              <a:prstGeom prst="line">
                <a:avLst/>
              </a:prstGeom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 rot="5400000">
                <a:off x="3929058" y="3143272"/>
                <a:ext cx="857256" cy="0"/>
              </a:xfrm>
              <a:prstGeom prst="line">
                <a:avLst/>
              </a:prstGeom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 rot="5400000">
                <a:off x="3929058" y="5857916"/>
                <a:ext cx="857256" cy="0"/>
              </a:xfrm>
              <a:prstGeom prst="line">
                <a:avLst/>
              </a:prstGeom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>
              <a:xfrm rot="5400000">
                <a:off x="3929058" y="5000660"/>
                <a:ext cx="857256" cy="0"/>
              </a:xfrm>
              <a:prstGeom prst="line">
                <a:avLst/>
              </a:prstGeom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>
              <a:xfrm rot="5400000">
                <a:off x="3929058" y="1428760"/>
                <a:ext cx="857256" cy="0"/>
              </a:xfrm>
              <a:prstGeom prst="line">
                <a:avLst/>
              </a:prstGeom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 rot="5400000">
                <a:off x="3929058" y="2286016"/>
                <a:ext cx="857256" cy="0"/>
              </a:xfrm>
              <a:prstGeom prst="line">
                <a:avLst/>
              </a:prstGeom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3">
                <a:schemeClr val="accent3"/>
              </a:lnRef>
              <a:fillRef idx="0">
                <a:schemeClr val="accent3"/>
              </a:fillRef>
              <a:effectRef idx="2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4613790" y="2529978"/>
                <a:ext cx="28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2</a:t>
                </a:r>
                <a:endParaRPr lang="ru-RU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613790" y="1672722"/>
                <a:ext cx="28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3</a:t>
                </a:r>
                <a:endParaRPr lang="ru-RU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613790" y="815466"/>
                <a:ext cx="28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/>
                  <a:t>4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542352" y="5173184"/>
                <a:ext cx="4286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-1</a:t>
                </a:r>
                <a:endParaRPr lang="ru-RU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506633" y="5994721"/>
                <a:ext cx="5000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-2</a:t>
                </a:r>
                <a:endParaRPr lang="ru-RU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572528" y="3643338"/>
                <a:ext cx="35719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>
                    <a:solidFill>
                      <a:srgbClr val="FF0000"/>
                    </a:solidFill>
                  </a:rPr>
                  <a:t>Х</a:t>
                </a:r>
                <a:endParaRPr lang="ru-RU" sz="4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643438" y="3357562"/>
                <a:ext cx="2857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1</a:t>
                </a:r>
                <a:endParaRPr lang="ru-RU" dirty="0"/>
              </a:p>
            </p:txBody>
          </p:sp>
        </p:grpSp>
        <p:cxnSp>
          <p:nvCxnSpPr>
            <p:cNvPr id="42" name="Прямая соединительная линия 41"/>
            <p:cNvCxnSpPr/>
            <p:nvPr/>
          </p:nvCxnSpPr>
          <p:spPr>
            <a:xfrm rot="5400000" flipH="1" flipV="1">
              <a:off x="5036347" y="3036091"/>
              <a:ext cx="4786346" cy="0"/>
            </a:xfrm>
            <a:prstGeom prst="line">
              <a:avLst/>
            </a:prstGeom>
            <a:ln w="317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2786050" y="2428868"/>
              <a:ext cx="5715040" cy="0"/>
            </a:xfrm>
            <a:prstGeom prst="line">
              <a:avLst/>
            </a:prstGeom>
            <a:ln w="31750">
              <a:solidFill>
                <a:srgbClr val="7030A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Овал 46"/>
            <p:cNvSpPr/>
            <p:nvPr/>
          </p:nvSpPr>
          <p:spPr>
            <a:xfrm>
              <a:off x="7358082" y="2357430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143636" y="1571612"/>
              <a:ext cx="22145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А(4;2)</a:t>
              </a:r>
              <a:endParaRPr lang="ru-RU" sz="3600" b="1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0" y="178592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А(4;2)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214290"/>
            <a:ext cx="36073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ДОМАШНЄ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ЗАВДАННЯ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71736" y="2928934"/>
            <a:ext cx="44291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§ 3 </a:t>
            </a:r>
            <a:r>
              <a:rPr lang="ru-RU" sz="4400" b="1" dirty="0" smtClean="0"/>
              <a:t>п. </a:t>
            </a:r>
            <a:r>
              <a:rPr lang="ru-RU" sz="4400" b="1" dirty="0" smtClean="0"/>
              <a:t>8 </a:t>
            </a:r>
          </a:p>
          <a:p>
            <a:pPr algn="ctr"/>
            <a:r>
              <a:rPr lang="ru-RU" sz="4400" b="1" dirty="0" smtClean="0"/>
              <a:t>№ 285</a:t>
            </a:r>
          </a:p>
          <a:p>
            <a:pPr algn="ctr"/>
            <a:r>
              <a:rPr lang="ru-RU" sz="4400" b="1" dirty="0" smtClean="0"/>
              <a:t>№287</a:t>
            </a:r>
          </a:p>
          <a:p>
            <a:pPr algn="ctr"/>
            <a:r>
              <a:rPr lang="ru-RU" sz="4400" b="1" dirty="0" smtClean="0"/>
              <a:t>№290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642918"/>
            <a:ext cx="6786610" cy="50720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Мета уроку:</a:t>
            </a:r>
          </a:p>
          <a:p>
            <a:pPr lvl="0">
              <a:buFont typeface="Wingdings" pitchFamily="2" charset="2"/>
              <a:buChar char="v"/>
            </a:pP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Прямокутна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система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координат;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v"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Координата точки на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площині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;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v"/>
            </a:pP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Побудова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точки по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координатах;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0">
              <a:buFont typeface="Wingdings" pitchFamily="2" charset="2"/>
              <a:buChar char="v"/>
            </a:pP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Знаходження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координат точки на </a:t>
            </a:r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площині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 rot="16200000">
            <a:off x="4542352" y="760205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-3</a:t>
            </a:r>
            <a:endParaRPr lang="ru-RU" dirty="0"/>
          </a:p>
        </p:txBody>
      </p:sp>
      <p:sp>
        <p:nvSpPr>
          <p:cNvPr id="54" name="TextBox 53"/>
          <p:cNvSpPr txBox="1"/>
          <p:nvPr/>
        </p:nvSpPr>
        <p:spPr>
          <a:xfrm>
            <a:off x="3714744" y="0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У</a:t>
            </a:r>
            <a:endParaRPr lang="ru-RU" sz="4000" dirty="0">
              <a:solidFill>
                <a:srgbClr val="FF0000"/>
              </a:solidFill>
            </a:endParaRPr>
          </a:p>
        </p:txBody>
      </p:sp>
      <p:grpSp>
        <p:nvGrpSpPr>
          <p:cNvPr id="67" name="Группа 66"/>
          <p:cNvGrpSpPr/>
          <p:nvPr/>
        </p:nvGrpSpPr>
        <p:grpSpPr>
          <a:xfrm>
            <a:off x="857224" y="642918"/>
            <a:ext cx="8072494" cy="5786478"/>
            <a:chOff x="857224" y="642918"/>
            <a:chExt cx="8072494" cy="5786478"/>
          </a:xfrm>
        </p:grpSpPr>
        <p:cxnSp>
          <p:nvCxnSpPr>
            <p:cNvPr id="33" name="Прямая со стрелкой 32"/>
            <p:cNvCxnSpPr/>
            <p:nvPr/>
          </p:nvCxnSpPr>
          <p:spPr>
            <a:xfrm rot="5400000" flipH="1" flipV="1">
              <a:off x="1465241" y="3535363"/>
              <a:ext cx="578647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857224" y="4500570"/>
              <a:ext cx="8072494" cy="161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Овал 7"/>
            <p:cNvSpPr/>
            <p:nvPr/>
          </p:nvSpPr>
          <p:spPr>
            <a:xfrm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57620" y="4429156"/>
              <a:ext cx="2857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О</a:t>
              </a:r>
              <a:endParaRPr lang="ru-RU" sz="4000" dirty="0"/>
            </a:p>
          </p:txBody>
        </p:sp>
        <p:cxnSp>
          <p:nvCxnSpPr>
            <p:cNvPr id="13" name="Прямая соединительная линия 12"/>
            <p:cNvCxnSpPr>
              <a:endCxn id="8" idx="6"/>
            </p:cNvCxnSpPr>
            <p:nvPr/>
          </p:nvCxnSpPr>
          <p:spPr>
            <a:xfrm rot="10800000">
              <a:off x="44291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5286380" y="4500594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10800000">
              <a:off x="2571736" y="4500594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0800000">
              <a:off x="3428992" y="4500594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0800000">
              <a:off x="7858148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>
              <a:off x="7000892" y="4500594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10800000">
              <a:off x="6143636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1714480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8572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5143504" y="4714908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0076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858016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50109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5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15272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286116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28860" y="471490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71604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-3</a:t>
              </a:r>
              <a:endParaRPr lang="ru-RU" dirty="0"/>
            </a:p>
          </p:txBody>
        </p:sp>
        <p:sp>
          <p:nvSpPr>
            <p:cNvPr id="34" name="Овал 33"/>
            <p:cNvSpPr/>
            <p:nvPr/>
          </p:nvSpPr>
          <p:spPr>
            <a:xfrm rot="16200000"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6" name="Прямая соединительная линия 35"/>
            <p:cNvCxnSpPr>
              <a:endCxn id="34" idx="6"/>
            </p:cNvCxnSpPr>
            <p:nvPr/>
          </p:nvCxnSpPr>
          <p:spPr>
            <a:xfrm rot="5400000">
              <a:off x="3929058" y="4000528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3929058" y="3143272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3929058" y="5857916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3929058" y="5000660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 rot="5400000">
              <a:off x="3929058" y="1428760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 rot="5400000">
              <a:off x="3929058" y="2286016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613790" y="25299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613790" y="167272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13790" y="81546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542352" y="51731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506633" y="5994721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572528" y="3643338"/>
              <a:ext cx="3571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rgbClr val="FF0000"/>
                  </a:solidFill>
                </a:rPr>
                <a:t>Х</a:t>
              </a:r>
              <a:endParaRPr lang="ru-RU" sz="4000" dirty="0">
                <a:solidFill>
                  <a:srgbClr val="FF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643438" y="335756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</p:grpSp>
      <p:sp>
        <p:nvSpPr>
          <p:cNvPr id="68" name="Прямоугольник 67"/>
          <p:cNvSpPr/>
          <p:nvPr/>
        </p:nvSpPr>
        <p:spPr>
          <a:xfrm>
            <a:off x="0" y="0"/>
            <a:ext cx="30003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/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Прямокутна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742950" lvl="0" indent="-742950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система</a:t>
            </a:r>
          </a:p>
          <a:p>
            <a:pPr marL="742950" lvl="0" indent="-742950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28596" y="357166"/>
            <a:ext cx="8072494" cy="5786478"/>
            <a:chOff x="857224" y="642918"/>
            <a:chExt cx="8072494" cy="5786478"/>
          </a:xfrm>
        </p:grpSpPr>
        <p:cxnSp>
          <p:nvCxnSpPr>
            <p:cNvPr id="5" name="Прямая со стрелкой 4"/>
            <p:cNvCxnSpPr/>
            <p:nvPr/>
          </p:nvCxnSpPr>
          <p:spPr>
            <a:xfrm rot="5400000" flipH="1" flipV="1">
              <a:off x="1465241" y="3535363"/>
              <a:ext cx="578647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>
              <a:off x="857224" y="4500570"/>
              <a:ext cx="8072494" cy="161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" name="Овал 6"/>
            <p:cNvSpPr/>
            <p:nvPr/>
          </p:nvSpPr>
          <p:spPr>
            <a:xfrm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57620" y="4429156"/>
              <a:ext cx="2857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О</a:t>
              </a:r>
              <a:endParaRPr lang="ru-RU" sz="4000" dirty="0"/>
            </a:p>
          </p:txBody>
        </p:sp>
        <p:cxnSp>
          <p:nvCxnSpPr>
            <p:cNvPr id="9" name="Прямая соединительная линия 8"/>
            <p:cNvCxnSpPr>
              <a:endCxn id="7" idx="6"/>
            </p:cNvCxnSpPr>
            <p:nvPr/>
          </p:nvCxnSpPr>
          <p:spPr>
            <a:xfrm rot="10800000">
              <a:off x="44291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10800000">
              <a:off x="5286380" y="4500594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0800000">
              <a:off x="2571736" y="4500594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0800000">
              <a:off x="3428992" y="4500594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7858148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7000892" y="4500594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10800000">
              <a:off x="6143636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0800000">
              <a:off x="1714480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0800000">
              <a:off x="8572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143504" y="4714908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0076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58016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50109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5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715272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86116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28860" y="471490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71604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-3</a:t>
              </a:r>
              <a:endParaRPr lang="ru-RU" dirty="0"/>
            </a:p>
          </p:txBody>
        </p:sp>
        <p:sp>
          <p:nvSpPr>
            <p:cNvPr id="26" name="Овал 25"/>
            <p:cNvSpPr/>
            <p:nvPr/>
          </p:nvSpPr>
          <p:spPr>
            <a:xfrm rot="16200000"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7" name="Прямая соединительная линия 26"/>
            <p:cNvCxnSpPr>
              <a:endCxn id="26" idx="6"/>
            </p:cNvCxnSpPr>
            <p:nvPr/>
          </p:nvCxnSpPr>
          <p:spPr>
            <a:xfrm rot="5400000">
              <a:off x="3929058" y="4000528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3929058" y="3143272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3929058" y="5857916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3929058" y="5000660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>
              <a:off x="3929058" y="1428760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3929058" y="2286016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613790" y="25299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13790" y="167272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13790" y="81546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542352" y="51731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506633" y="5994721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572528" y="3643338"/>
              <a:ext cx="3571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rgbClr val="FF0000"/>
                  </a:solidFill>
                </a:rPr>
                <a:t>Х</a:t>
              </a:r>
              <a:endParaRPr lang="ru-RU" sz="4000" dirty="0">
                <a:solidFill>
                  <a:srgbClr val="FF0000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643438" y="335756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1" y="0"/>
            <a:ext cx="23574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Координата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точки</a:t>
            </a:r>
          </a:p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площині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5643570" y="1500174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3" name="Прямая соединительная линия 42"/>
          <p:cNvCxnSpPr>
            <a:endCxn id="41" idx="4"/>
          </p:cNvCxnSpPr>
          <p:nvPr/>
        </p:nvCxnSpPr>
        <p:spPr>
          <a:xfrm rot="5400000" flipH="1" flipV="1">
            <a:off x="4429124" y="2928934"/>
            <a:ext cx="2571768" cy="0"/>
          </a:xfrm>
          <a:prstGeom prst="line">
            <a:avLst/>
          </a:prstGeom>
          <a:ln w="254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41" idx="2"/>
          </p:cNvCxnSpPr>
          <p:nvPr/>
        </p:nvCxnSpPr>
        <p:spPr>
          <a:xfrm>
            <a:off x="3929058" y="1571612"/>
            <a:ext cx="1714512" cy="0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929322" y="857232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А(2;3)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1" name="Прямоугольная выноска 50"/>
          <p:cNvSpPr/>
          <p:nvPr/>
        </p:nvSpPr>
        <p:spPr>
          <a:xfrm>
            <a:off x="4572000" y="142852"/>
            <a:ext cx="4429156" cy="571504"/>
          </a:xfrm>
          <a:prstGeom prst="wedge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Перше </a:t>
            </a:r>
            <a:r>
              <a:rPr lang="ru-RU" b="1" dirty="0" err="1" smtClean="0"/>
              <a:t>вказуємо</a:t>
            </a:r>
            <a:r>
              <a:rPr lang="ru-RU" b="1" dirty="0" smtClean="0"/>
              <a:t> координату 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, </a:t>
            </a:r>
            <a:r>
              <a:rPr lang="ru-RU" b="1" dirty="0" smtClean="0"/>
              <a:t>другою 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0" grpId="0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0896" y="1214423"/>
            <a:ext cx="4517120" cy="448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Группа 14"/>
          <p:cNvGrpSpPr/>
          <p:nvPr/>
        </p:nvGrpSpPr>
        <p:grpSpPr>
          <a:xfrm>
            <a:off x="1571604" y="286522"/>
            <a:ext cx="6143668" cy="6003388"/>
            <a:chOff x="1571604" y="286522"/>
            <a:chExt cx="6143668" cy="6003388"/>
          </a:xfrm>
        </p:grpSpPr>
        <p:cxnSp>
          <p:nvCxnSpPr>
            <p:cNvPr id="6" name="Прямая со стрелкой 5"/>
            <p:cNvCxnSpPr/>
            <p:nvPr/>
          </p:nvCxnSpPr>
          <p:spPr>
            <a:xfrm rot="5400000" flipH="1" flipV="1">
              <a:off x="-535817" y="3250405"/>
              <a:ext cx="5929354" cy="158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1571604" y="5643578"/>
              <a:ext cx="6143668" cy="158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500298" y="5643579"/>
              <a:ext cx="42862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1   2    3  4   5   6   7   8</a:t>
              </a:r>
              <a:endParaRPr lang="ru-RU" sz="36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28794" y="1214422"/>
              <a:ext cx="428628" cy="4524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8</a:t>
              </a:r>
            </a:p>
            <a:p>
              <a:r>
                <a:rPr lang="ru-RU" sz="3600" b="1" dirty="0" smtClean="0"/>
                <a:t>7</a:t>
              </a:r>
            </a:p>
            <a:p>
              <a:r>
                <a:rPr lang="ru-RU" sz="3600" b="1" dirty="0" smtClean="0"/>
                <a:t>6</a:t>
              </a:r>
            </a:p>
            <a:p>
              <a:r>
                <a:rPr lang="ru-RU" sz="3600" b="1" dirty="0" smtClean="0"/>
                <a:t>5</a:t>
              </a:r>
            </a:p>
            <a:p>
              <a:r>
                <a:rPr lang="ru-RU" sz="3600" b="1" dirty="0" smtClean="0"/>
                <a:t>4</a:t>
              </a:r>
            </a:p>
            <a:p>
              <a:r>
                <a:rPr lang="ru-RU" sz="3600" b="1" dirty="0" smtClean="0"/>
                <a:t>3</a:t>
              </a:r>
            </a:p>
            <a:p>
              <a:r>
                <a:rPr lang="ru-RU" sz="3600" b="1" dirty="0" smtClean="0"/>
                <a:t>2</a:t>
              </a:r>
            </a:p>
            <a:p>
              <a:r>
                <a:rPr lang="ru-RU" sz="3600" b="1" dirty="0"/>
                <a:t>1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215074" y="500063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А(7;1)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96" y="235743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Б(6;6)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6578" y="2357430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В(8;6)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6578" y="392906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Г(8;3)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286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/>
            <a:r>
              <a:rPr lang="ru-RU" sz="3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Побудова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точки  за координатами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28596" y="357166"/>
            <a:ext cx="8072494" cy="5786478"/>
            <a:chOff x="857224" y="642918"/>
            <a:chExt cx="8072494" cy="5786478"/>
          </a:xfrm>
        </p:grpSpPr>
        <p:cxnSp>
          <p:nvCxnSpPr>
            <p:cNvPr id="6" name="Прямая со стрелкой 5"/>
            <p:cNvCxnSpPr/>
            <p:nvPr/>
          </p:nvCxnSpPr>
          <p:spPr>
            <a:xfrm rot="5400000" flipH="1" flipV="1">
              <a:off x="1465241" y="3535363"/>
              <a:ext cx="578647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857224" y="4500570"/>
              <a:ext cx="8072494" cy="161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Овал 7"/>
            <p:cNvSpPr/>
            <p:nvPr/>
          </p:nvSpPr>
          <p:spPr>
            <a:xfrm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857620" y="4429156"/>
              <a:ext cx="2857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О</a:t>
              </a:r>
              <a:endParaRPr lang="ru-RU" sz="4000" dirty="0"/>
            </a:p>
          </p:txBody>
        </p:sp>
        <p:cxnSp>
          <p:nvCxnSpPr>
            <p:cNvPr id="10" name="Прямая соединительная линия 9"/>
            <p:cNvCxnSpPr>
              <a:endCxn id="8" idx="6"/>
            </p:cNvCxnSpPr>
            <p:nvPr/>
          </p:nvCxnSpPr>
          <p:spPr>
            <a:xfrm rot="10800000">
              <a:off x="44291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0800000">
              <a:off x="5286380" y="4500594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0800000">
              <a:off x="2571736" y="4500594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3428992" y="4500594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7858148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rot="10800000">
              <a:off x="7000892" y="4500594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0800000">
              <a:off x="6143636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0800000">
              <a:off x="1714480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>
              <a:off x="8572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143504" y="4714908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0076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58016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50109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5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715272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286116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28860" y="471490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71604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-3</a:t>
              </a:r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 rot="16200000"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8" name="Прямая соединительная линия 27"/>
            <p:cNvCxnSpPr>
              <a:endCxn id="27" idx="6"/>
            </p:cNvCxnSpPr>
            <p:nvPr/>
          </p:nvCxnSpPr>
          <p:spPr>
            <a:xfrm rot="5400000">
              <a:off x="3929058" y="4000528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3929058" y="3143272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5400000">
              <a:off x="3929058" y="5857916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5400000">
              <a:off x="3929058" y="5000660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3929058" y="1428760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3929058" y="2286016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613790" y="25299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13790" y="167272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13790" y="81546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542352" y="51731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506633" y="5994721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572528" y="3643338"/>
              <a:ext cx="3571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rgbClr val="FF0000"/>
                  </a:solidFill>
                </a:rPr>
                <a:t>Х</a:t>
              </a:r>
              <a:endParaRPr lang="ru-RU" sz="4000" dirty="0">
                <a:solidFill>
                  <a:srgbClr val="FF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643438" y="335756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</p:grp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5036347" y="3036091"/>
            <a:ext cx="4786346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786050" y="2428868"/>
            <a:ext cx="5715040" cy="0"/>
          </a:xfrm>
          <a:prstGeom prst="line">
            <a:avLst/>
          </a:prstGeom>
          <a:ln w="317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Овал 46"/>
          <p:cNvSpPr/>
          <p:nvPr/>
        </p:nvSpPr>
        <p:spPr>
          <a:xfrm>
            <a:off x="7358082" y="2357430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6143636" y="1571612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А(4;2)</a:t>
            </a:r>
            <a:endParaRPr lang="ru-RU" sz="36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0" y="178592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А(4;2)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428860" y="571480"/>
          <a:ext cx="4691070" cy="446089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69107"/>
                <a:gridCol w="469107"/>
                <a:gridCol w="469107"/>
                <a:gridCol w="469107"/>
                <a:gridCol w="469107"/>
                <a:gridCol w="469107"/>
                <a:gridCol w="469107"/>
                <a:gridCol w="469107"/>
                <a:gridCol w="469107"/>
                <a:gridCol w="469107"/>
              </a:tblGrid>
              <a:tr h="4460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6" name="Группа 25"/>
          <p:cNvGrpSpPr/>
          <p:nvPr/>
        </p:nvGrpSpPr>
        <p:grpSpPr>
          <a:xfrm>
            <a:off x="1214414" y="143646"/>
            <a:ext cx="7215238" cy="5715040"/>
            <a:chOff x="1214414" y="143646"/>
            <a:chExt cx="7215238" cy="5715040"/>
          </a:xfrm>
        </p:grpSpPr>
        <p:cxnSp>
          <p:nvCxnSpPr>
            <p:cNvPr id="6" name="Прямая со стрелкой 5"/>
            <p:cNvCxnSpPr/>
            <p:nvPr/>
          </p:nvCxnSpPr>
          <p:spPr>
            <a:xfrm rot="5400000" flipH="1" flipV="1">
              <a:off x="-428660" y="3000372"/>
              <a:ext cx="5715040" cy="158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 стрелкой 9"/>
            <p:cNvCxnSpPr/>
            <p:nvPr/>
          </p:nvCxnSpPr>
          <p:spPr>
            <a:xfrm>
              <a:off x="1214414" y="5072074"/>
              <a:ext cx="7215238" cy="158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500298" y="5143512"/>
              <a:ext cx="50006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1  2   3  4  5  6   7  8   9 10</a:t>
              </a:r>
              <a:endParaRPr lang="ru-RU" sz="36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714480" y="571480"/>
              <a:ext cx="642942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/>
                <a:t>10</a:t>
              </a:r>
            </a:p>
            <a:p>
              <a:r>
                <a:rPr lang="ru-RU" sz="2800" b="1" dirty="0" smtClean="0"/>
                <a:t>9</a:t>
              </a:r>
            </a:p>
            <a:p>
              <a:r>
                <a:rPr lang="ru-RU" sz="2800" b="1" dirty="0" smtClean="0"/>
                <a:t>8</a:t>
              </a:r>
            </a:p>
            <a:p>
              <a:r>
                <a:rPr lang="ru-RU" sz="2800" b="1" dirty="0" smtClean="0"/>
                <a:t>7</a:t>
              </a:r>
            </a:p>
            <a:p>
              <a:r>
                <a:rPr lang="ru-RU" sz="2800" b="1" dirty="0" smtClean="0"/>
                <a:t>6</a:t>
              </a:r>
            </a:p>
            <a:p>
              <a:r>
                <a:rPr lang="ru-RU" sz="2800" b="1" dirty="0" smtClean="0"/>
                <a:t>5</a:t>
              </a:r>
            </a:p>
            <a:p>
              <a:r>
                <a:rPr lang="ru-RU" sz="2800" b="1" dirty="0" smtClean="0"/>
                <a:t>4</a:t>
              </a:r>
            </a:p>
            <a:p>
              <a:r>
                <a:rPr lang="ru-RU" sz="2800" b="1" dirty="0" smtClean="0"/>
                <a:t>3</a:t>
              </a:r>
            </a:p>
            <a:p>
              <a:r>
                <a:rPr lang="ru-RU" sz="2800" b="1" dirty="0" smtClean="0"/>
                <a:t>2</a:t>
              </a:r>
            </a:p>
            <a:p>
              <a:r>
                <a:rPr lang="ru-RU" sz="2800" b="1" dirty="0"/>
                <a:t>1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14282" y="571480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М(5;7)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 flipH="1" flipV="1">
            <a:off x="3000364" y="3571876"/>
            <a:ext cx="3000396" cy="0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500298" y="2071678"/>
            <a:ext cx="2000264" cy="0"/>
          </a:xfrm>
          <a:prstGeom prst="line">
            <a:avLst/>
          </a:prstGeom>
          <a:ln w="381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7-конечная звезда 17"/>
          <p:cNvSpPr/>
          <p:nvPr/>
        </p:nvSpPr>
        <p:spPr>
          <a:xfrm>
            <a:off x="4357686" y="1928802"/>
            <a:ext cx="357190" cy="357190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85720" y="1214422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К(9;3)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5857884" y="4500570"/>
            <a:ext cx="1143008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428860" y="3929066"/>
            <a:ext cx="4000528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ятиугольник 24"/>
          <p:cNvSpPr/>
          <p:nvPr/>
        </p:nvSpPr>
        <p:spPr>
          <a:xfrm>
            <a:off x="6143636" y="3786190"/>
            <a:ext cx="571504" cy="285752"/>
          </a:xfrm>
          <a:prstGeom prst="homePlat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20" grpId="0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428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0" indent="-742950" algn="ctr"/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знаходження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координат точки</a:t>
            </a:r>
          </a:p>
          <a:p>
            <a:pPr marL="742950" lvl="0" indent="-742950"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площині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7" name="Группа 4"/>
          <p:cNvGrpSpPr/>
          <p:nvPr/>
        </p:nvGrpSpPr>
        <p:grpSpPr>
          <a:xfrm>
            <a:off x="428596" y="357166"/>
            <a:ext cx="8072494" cy="5786478"/>
            <a:chOff x="857224" y="642918"/>
            <a:chExt cx="8072494" cy="5786478"/>
          </a:xfrm>
        </p:grpSpPr>
        <p:cxnSp>
          <p:nvCxnSpPr>
            <p:cNvPr id="12" name="Прямая со стрелкой 11"/>
            <p:cNvCxnSpPr/>
            <p:nvPr/>
          </p:nvCxnSpPr>
          <p:spPr>
            <a:xfrm rot="5400000" flipH="1" flipV="1">
              <a:off x="1465241" y="3535363"/>
              <a:ext cx="578647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>
              <a:off x="857224" y="4500570"/>
              <a:ext cx="8072494" cy="161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Овал 13"/>
            <p:cNvSpPr/>
            <p:nvPr/>
          </p:nvSpPr>
          <p:spPr>
            <a:xfrm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57620" y="4429156"/>
              <a:ext cx="28575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/>
                <a:t>О</a:t>
              </a:r>
              <a:endParaRPr lang="ru-RU" sz="4000" dirty="0"/>
            </a:p>
          </p:txBody>
        </p:sp>
        <p:cxnSp>
          <p:nvCxnSpPr>
            <p:cNvPr id="16" name="Прямая соединительная линия 15"/>
            <p:cNvCxnSpPr>
              <a:endCxn id="14" idx="6"/>
            </p:cNvCxnSpPr>
            <p:nvPr/>
          </p:nvCxnSpPr>
          <p:spPr>
            <a:xfrm rot="10800000">
              <a:off x="44291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0800000">
              <a:off x="5286380" y="4500594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>
              <a:off x="2571736" y="4500594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10800000">
              <a:off x="3428992" y="4500594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7858148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7000892" y="4500594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0800000">
              <a:off x="6143636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0800000">
              <a:off x="1714480" y="4500594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0800000">
              <a:off x="857224" y="4500594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143504" y="4714908"/>
              <a:ext cx="214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0076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58016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501090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5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715272" y="471490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86116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28860" y="4714908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71604" y="4714908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-3</a:t>
              </a:r>
              <a:endParaRPr lang="ru-RU" dirty="0"/>
            </a:p>
          </p:txBody>
        </p:sp>
        <p:sp>
          <p:nvSpPr>
            <p:cNvPr id="33" name="Овал 32"/>
            <p:cNvSpPr/>
            <p:nvPr/>
          </p:nvSpPr>
          <p:spPr>
            <a:xfrm rot="16200000">
              <a:off x="4286248" y="4429156"/>
              <a:ext cx="142876" cy="14287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4" name="Прямая соединительная линия 33"/>
            <p:cNvCxnSpPr>
              <a:endCxn id="33" idx="6"/>
            </p:cNvCxnSpPr>
            <p:nvPr/>
          </p:nvCxnSpPr>
          <p:spPr>
            <a:xfrm rot="5400000">
              <a:off x="3929058" y="4000528"/>
              <a:ext cx="857256" cy="0"/>
            </a:xfrm>
            <a:prstGeom prst="line">
              <a:avLst/>
            </a:prstGeom>
            <a:effectLst>
              <a:glow rad="228600">
                <a:schemeClr val="accent2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5400000">
              <a:off x="3929058" y="3143272"/>
              <a:ext cx="857256" cy="0"/>
            </a:xfrm>
            <a:prstGeom prst="line">
              <a:avLst/>
            </a:prstGeom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3929058" y="5857916"/>
              <a:ext cx="857256" cy="0"/>
            </a:xfrm>
            <a:prstGeom prst="line">
              <a:avLst/>
            </a:prstGeom>
            <a:effectLst>
              <a:glow rad="228600">
                <a:schemeClr val="accent6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3929058" y="5000660"/>
              <a:ext cx="857256" cy="0"/>
            </a:xfrm>
            <a:prstGeom prst="line">
              <a:avLst/>
            </a:prstGeom>
            <a:effectLst>
              <a:glow rad="228600">
                <a:schemeClr val="accent4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3929058" y="1428760"/>
              <a:ext cx="857256" cy="0"/>
            </a:xfrm>
            <a:prstGeom prst="line">
              <a:avLst/>
            </a:prstGeom>
            <a:effectLst>
              <a:glow rad="228600">
                <a:schemeClr val="accent5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3929058" y="2286016"/>
              <a:ext cx="857256" cy="0"/>
            </a:xfrm>
            <a:prstGeom prst="line">
              <a:avLst/>
            </a:prstGeom>
            <a:effectLst>
              <a:glow rad="228600">
                <a:schemeClr val="accent3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613790" y="2529978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613790" y="167272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3</a:t>
              </a:r>
              <a:endParaRPr lang="ru-RU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13790" y="815466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4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42352" y="5173184"/>
              <a:ext cx="4286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-1</a:t>
              </a:r>
              <a:endParaRPr lang="ru-RU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506633" y="5994721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-2</a:t>
              </a:r>
              <a:endParaRPr lang="ru-RU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572528" y="3643338"/>
              <a:ext cx="35719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rgbClr val="FF0000"/>
                  </a:solidFill>
                </a:rPr>
                <a:t>Х</a:t>
              </a:r>
              <a:endParaRPr lang="ru-RU" sz="4000" dirty="0">
                <a:solidFill>
                  <a:srgbClr val="FF00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3438" y="3357562"/>
              <a:ext cx="2857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</p:grp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-678693" y="3750471"/>
            <a:ext cx="4786346" cy="0"/>
          </a:xfrm>
          <a:prstGeom prst="line">
            <a:avLst/>
          </a:prstGeom>
          <a:ln w="317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57158" y="3286124"/>
            <a:ext cx="5715040" cy="0"/>
          </a:xfrm>
          <a:prstGeom prst="line">
            <a:avLst/>
          </a:prstGeom>
          <a:ln w="317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1643042" y="3214686"/>
            <a:ext cx="142876" cy="1428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1928794" y="2428868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А(-2.5;1)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428860" y="785794"/>
          <a:ext cx="4691070" cy="446089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69107"/>
                <a:gridCol w="469107"/>
                <a:gridCol w="469107"/>
                <a:gridCol w="469107"/>
                <a:gridCol w="469107"/>
                <a:gridCol w="469107"/>
                <a:gridCol w="469107"/>
                <a:gridCol w="469107"/>
                <a:gridCol w="469107"/>
                <a:gridCol w="469107"/>
              </a:tblGrid>
              <a:tr h="4460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60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Группа 5"/>
          <p:cNvGrpSpPr/>
          <p:nvPr/>
        </p:nvGrpSpPr>
        <p:grpSpPr>
          <a:xfrm>
            <a:off x="1214414" y="357166"/>
            <a:ext cx="7215238" cy="5715040"/>
            <a:chOff x="1214414" y="143646"/>
            <a:chExt cx="7215238" cy="5715040"/>
          </a:xfrm>
        </p:grpSpPr>
        <p:cxnSp>
          <p:nvCxnSpPr>
            <p:cNvPr id="7" name="Прямая со стрелкой 6"/>
            <p:cNvCxnSpPr/>
            <p:nvPr/>
          </p:nvCxnSpPr>
          <p:spPr>
            <a:xfrm rot="5400000" flipH="1" flipV="1">
              <a:off x="-428660" y="3000372"/>
              <a:ext cx="5715040" cy="158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>
              <a:off x="1214414" y="5072074"/>
              <a:ext cx="7215238" cy="158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500298" y="5143512"/>
              <a:ext cx="50006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/>
                <a:t>1  2   3  4  5  6   7  8   9 10</a:t>
              </a:r>
              <a:endParaRPr lang="ru-RU" sz="36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14480" y="571480"/>
              <a:ext cx="642942" cy="4401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/>
                <a:t>10</a:t>
              </a:r>
            </a:p>
            <a:p>
              <a:r>
                <a:rPr lang="ru-RU" sz="2800" b="1" dirty="0" smtClean="0"/>
                <a:t>9</a:t>
              </a:r>
            </a:p>
            <a:p>
              <a:r>
                <a:rPr lang="ru-RU" sz="2800" b="1" dirty="0" smtClean="0"/>
                <a:t>8</a:t>
              </a:r>
            </a:p>
            <a:p>
              <a:r>
                <a:rPr lang="ru-RU" sz="2800" b="1" dirty="0" smtClean="0"/>
                <a:t>7</a:t>
              </a:r>
            </a:p>
            <a:p>
              <a:r>
                <a:rPr lang="ru-RU" sz="2800" b="1" dirty="0" smtClean="0"/>
                <a:t>6</a:t>
              </a:r>
            </a:p>
            <a:p>
              <a:r>
                <a:rPr lang="ru-RU" sz="2800" b="1" dirty="0" smtClean="0"/>
                <a:t>5</a:t>
              </a:r>
            </a:p>
            <a:p>
              <a:r>
                <a:rPr lang="ru-RU" sz="2800" b="1" dirty="0" smtClean="0"/>
                <a:t>4</a:t>
              </a:r>
            </a:p>
            <a:p>
              <a:r>
                <a:rPr lang="ru-RU" sz="2800" b="1" dirty="0" smtClean="0"/>
                <a:t>3</a:t>
              </a:r>
            </a:p>
            <a:p>
              <a:r>
                <a:rPr lang="ru-RU" sz="2800" b="1" dirty="0" smtClean="0"/>
                <a:t>2</a:t>
              </a:r>
            </a:p>
            <a:p>
              <a:r>
                <a:rPr lang="ru-RU" sz="2800" b="1" dirty="0"/>
                <a:t>1</a:t>
              </a:r>
            </a:p>
          </p:txBody>
        </p:sp>
      </p:grpSp>
      <p:sp>
        <p:nvSpPr>
          <p:cNvPr id="11" name="Пятиугольник 10"/>
          <p:cNvSpPr/>
          <p:nvPr/>
        </p:nvSpPr>
        <p:spPr>
          <a:xfrm>
            <a:off x="2928926" y="1285860"/>
            <a:ext cx="2143140" cy="357190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иугольник 12"/>
          <p:cNvSpPr/>
          <p:nvPr/>
        </p:nvSpPr>
        <p:spPr>
          <a:xfrm rot="16200000">
            <a:off x="5607851" y="3750471"/>
            <a:ext cx="1714512" cy="357190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571736" y="78579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А(2;9)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357686" y="71435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В(6;9)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86578" y="307181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C(9;5)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786578" y="4286256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D(9;2)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356</Words>
  <Application>Microsoft Office PowerPoint</Application>
  <PresentationFormat>Экран (4:3)</PresentationFormat>
  <Paragraphs>218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ВОВА</dc:creator>
  <cp:lastModifiedBy>Zverdvd.org</cp:lastModifiedBy>
  <cp:revision>21</cp:revision>
  <dcterms:created xsi:type="dcterms:W3CDTF">2012-11-25T15:02:42Z</dcterms:created>
  <dcterms:modified xsi:type="dcterms:W3CDTF">2018-08-02T07:34:35Z</dcterms:modified>
</cp:coreProperties>
</file>