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0" r:id="rId4"/>
    <p:sldId id="265" r:id="rId5"/>
    <p:sldId id="261" r:id="rId6"/>
    <p:sldId id="262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93F0F-9753-410B-8016-C495D41C0BF9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9BBE4-AC10-4856-A95E-340D454435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357298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i="1" dirty="0" smtClean="0">
                <a:latin typeface="Batang" pitchFamily="18" charset="-127"/>
                <a:ea typeface="Batang" pitchFamily="18" charset="-127"/>
              </a:rPr>
              <a:t>1</a:t>
            </a:r>
            <a:r>
              <a:rPr lang="ru-RU" sz="3600" i="1" dirty="0" smtClean="0">
                <a:latin typeface="Batang" pitchFamily="18" charset="-127"/>
                <a:ea typeface="Batang" pitchFamily="18" charset="-127"/>
              </a:rPr>
              <a:t>.</a:t>
            </a:r>
            <a:r>
              <a:rPr lang="uk-UA" sz="3600" i="1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smtClean="0">
                <a:latin typeface="Batang" pitchFamily="18" charset="-127"/>
                <a:ea typeface="Batang" pitchFamily="18" charset="-127"/>
              </a:rPr>
              <a:t>Як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називається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елемент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жіночої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зачіски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,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вироблений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зі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штучнорго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або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натурального </a:t>
            </a:r>
            <a:r>
              <a:rPr lang="ru-RU" sz="3600" i="1" dirty="0" err="1">
                <a:latin typeface="Batang" pitchFamily="18" charset="-127"/>
                <a:ea typeface="Batang" pitchFamily="18" charset="-127"/>
              </a:rPr>
              <a:t>волосся</a:t>
            </a:r>
            <a:r>
              <a:rPr lang="ru-RU" sz="3600" i="1" dirty="0">
                <a:latin typeface="Batang" pitchFamily="18" charset="-127"/>
                <a:ea typeface="Batang" pitchFamily="18" charset="-127"/>
              </a:rPr>
              <a:t> 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643182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endParaRPr lang="ru-RU" sz="6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214686"/>
            <a:ext cx="5005407" cy="1137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6600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uk-UA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апелюх</a:t>
            </a:r>
            <a:endParaRPr lang="ru-RU" sz="6600" dirty="0">
              <a:latin typeface="Arial Narrow" pitchFamily="34" charset="0"/>
            </a:endParaRPr>
          </a:p>
        </p:txBody>
      </p:sp>
      <p:pic>
        <p:nvPicPr>
          <p:cNvPr id="7170" name="Picture 2" descr="Картинки по запросу Версаче  капелю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762250"/>
            <a:ext cx="2952750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214422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dirty="0"/>
              <a:t>6.Назвіть, будь ласка,аксесуари жіночого одягу</a:t>
            </a:r>
            <a:r>
              <a:rPr lang="uk-UA" sz="4800" dirty="0" smtClean="0"/>
              <a:t>?</a:t>
            </a:r>
          </a:p>
          <a:p>
            <a:r>
              <a:rPr lang="uk-UA" sz="4800" dirty="0" smtClean="0"/>
              <a:t> </a:t>
            </a:r>
            <a:r>
              <a:rPr lang="uk-UA" sz="4800" dirty="0"/>
              <a:t>( 2 аксесуари) </a:t>
            </a:r>
            <a:endParaRPr lang="ru-RU" sz="4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792958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Біжутерія, шарфи,капелюхи,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сумочки,взуття, годинник</a:t>
            </a:r>
            <a:endParaRPr kumimoji="0" lang="uk-UA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714752"/>
            <a:ext cx="3000396" cy="2958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611856" cy="7133322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771527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ngsana New" pitchFamily="18" charset="-34"/>
              </a:rPr>
              <a:t>7. Слово «етикет»-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Calibri" pitchFamily="34" charset="0"/>
                <a:cs typeface="Angsana New" pitchFamily="18" charset="-34"/>
              </a:rPr>
              <a:t>etiquette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ngsana New" pitchFamily="18" charset="-34"/>
              </a:rPr>
              <a:t> походить від 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dirty="0">
                <a:latin typeface="Calibri" pitchFamily="34" charset="0"/>
                <a:ea typeface="Calibri" pitchFamily="34" charset="0"/>
                <a:cs typeface="Angsana New" pitchFamily="18" charset="-34"/>
              </a:rPr>
              <a:t>а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ngsana New" pitchFamily="18" charset="-34"/>
              </a:rPr>
              <a:t>) французької;  б) німецької; в) англійської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3286124"/>
            <a:ext cx="67362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uk-UA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французької</a:t>
            </a:r>
            <a:endParaRPr lang="ru-RU" sz="6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764383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8.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Що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носили при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соб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і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в 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Середньовіччі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аристократки?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parajit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а)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брожки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б) в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і</a:t>
            </a:r>
            <a:r>
              <a:rPr kumimoji="0" lang="ru-RU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яло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в) 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шкатулки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71670" y="3244334"/>
            <a:ext cx="6795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uk-UA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шкатулку</a:t>
            </a:r>
            <a:endParaRPr lang="ru-RU" sz="72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30" name="Picture 6" descr="Картинки по запросу шкатулки 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813680"/>
            <a:ext cx="2715435" cy="2044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11856" cy="71333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28794" y="928670"/>
            <a:ext cx="50720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Шиньйон</a:t>
            </a:r>
            <a:endParaRPr kumimoji="0" lang="uk-UA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Картинки по запросу фото шиньо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571744"/>
            <a:ext cx="49815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11856" cy="713332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714356"/>
            <a:ext cx="878687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2.У  якій країні до національного чоловічого костюму входить спідниця?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)Швеція      б) Шотландія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в) Бельгія     г) Норвегія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3429000"/>
            <a:ext cx="70889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Che" pitchFamily="49" charset="-127"/>
                <a:ea typeface="BatangChe" pitchFamily="49" charset="-127"/>
                <a:cs typeface="Times New Roman" pitchFamily="18" charset="0"/>
              </a:rPr>
              <a:t>Шотландія</a:t>
            </a:r>
            <a:endParaRPr lang="ru-RU" sz="4800" dirty="0"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3314" name="Picture 2" descr="Картинки по запросу фото шотланд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28604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1" y="857232"/>
            <a:ext cx="88582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3. Що таке фіжми?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abic Typesetting" pitchFamily="66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а) </a:t>
            </a:r>
            <a:r>
              <a:rPr kumimoji="0" lang="uk-UA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карас</a:t>
            </a: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 для спідниці у формі обруча  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abic Typesetting" pitchFamily="66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б) </a:t>
            </a:r>
            <a:r>
              <a:rPr kumimoji="0" lang="uk-UA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заколка</a:t>
            </a: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abic Typesetting" pitchFamily="66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в) </a:t>
            </a:r>
            <a:r>
              <a:rPr kumimoji="0" lang="uk-UA" sz="5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спец.одяг</a:t>
            </a:r>
            <a:r>
              <a:rPr kumimoji="0" lang="uk-UA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ypesetting" pitchFamily="66" charset="-78"/>
              </a:rPr>
              <a:t> королев</a:t>
            </a:r>
            <a:endParaRPr kumimoji="0" lang="uk-UA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643182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r>
              <a:rPr lang="uk-UA" sz="6000" dirty="0" err="1" smtClean="0">
                <a:latin typeface="Batang" pitchFamily="18" charset="-127"/>
                <a:ea typeface="Batang" pitchFamily="18" charset="-127"/>
              </a:rPr>
              <a:t>Карас</a:t>
            </a:r>
            <a:r>
              <a:rPr lang="uk-UA" sz="60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uk-UA" sz="6000" dirty="0">
                <a:latin typeface="Batang" pitchFamily="18" charset="-127"/>
                <a:ea typeface="Batang" pitchFamily="18" charset="-127"/>
              </a:rPr>
              <a:t>для спідниці у </a:t>
            </a:r>
            <a:r>
              <a:rPr lang="uk-UA" sz="6000" dirty="0" smtClean="0">
                <a:latin typeface="Batang" pitchFamily="18" charset="-127"/>
                <a:ea typeface="Batang" pitchFamily="18" charset="-127"/>
              </a:rPr>
              <a:t>формі </a:t>
            </a:r>
            <a:r>
              <a:rPr lang="uk-UA" sz="6000" dirty="0">
                <a:latin typeface="Batang" pitchFamily="18" charset="-127"/>
                <a:ea typeface="Batang" pitchFamily="18" charset="-127"/>
              </a:rPr>
              <a:t>обруча </a:t>
            </a:r>
            <a:endParaRPr lang="ru-RU" sz="60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1266" name="Picture 2" descr="Картинки по запросу фіжма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490004"/>
            <a:ext cx="2995592" cy="2552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643182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endParaRPr lang="ru-RU" sz="6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" y="642918"/>
            <a:ext cx="85725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4.Хто з перелічених прізвищ вважається відомим кутю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parajita" pitchFamily="34" charset="0"/>
                <a:ea typeface="Calibri" pitchFamily="34" charset="0"/>
                <a:cs typeface="Aparajita" pitchFamily="34" charset="0"/>
              </a:rPr>
              <a:t>’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є 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parajit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а) </a:t>
            </a:r>
            <a:r>
              <a:rPr kumimoji="0" lang="uk-UA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Версаче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      б) </a:t>
            </a:r>
            <a:r>
              <a:rPr kumimoji="0" lang="uk-UA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Мозгушкин</a:t>
            </a: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 в) </a:t>
            </a:r>
            <a:r>
              <a:rPr kumimoji="0" lang="uk-UA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parajita" pitchFamily="34" charset="0"/>
              </a:rPr>
              <a:t>Бобровник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643182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endParaRPr lang="ru-RU" sz="6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571744"/>
            <a:ext cx="59483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uk-UA" sz="6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Версаче</a:t>
            </a:r>
            <a:endParaRPr lang="ru-RU" sz="6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18" name="Picture 2" descr="Картинки по запросу Версаче 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429000"/>
            <a:ext cx="2238375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7856" y="0"/>
            <a:ext cx="9611856" cy="7133322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771527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Який символ в часи Середньовіччя і Ренесансу став символом заможності, влади і свободи?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перстень ;  б) капелюх;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в) </a:t>
            </a:r>
            <a:r>
              <a:rPr kumimoji="0" lang="uk-UA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карсет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186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2018-02-28T22:03:54Z</dcterms:created>
  <dcterms:modified xsi:type="dcterms:W3CDTF">2018-03-01T07:27:50Z</dcterms:modified>
</cp:coreProperties>
</file>