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2AA024"/>
    <a:srgbClr val="A81C9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66D3-F147-4194-B1FF-00F3BD9ED86B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168DB53-7E00-4430-A11D-2068A88ED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66D3-F147-4194-B1FF-00F3BD9ED86B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8DB53-7E00-4430-A11D-2068A88ED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66D3-F147-4194-B1FF-00F3BD9ED86B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8DB53-7E00-4430-A11D-2068A88ED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66D3-F147-4194-B1FF-00F3BD9ED86B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168DB53-7E00-4430-A11D-2068A88ED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66D3-F147-4194-B1FF-00F3BD9ED86B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8DB53-7E00-4430-A11D-2068A88ED4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66D3-F147-4194-B1FF-00F3BD9ED86B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8DB53-7E00-4430-A11D-2068A88ED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66D3-F147-4194-B1FF-00F3BD9ED86B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168DB53-7E00-4430-A11D-2068A88ED4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66D3-F147-4194-B1FF-00F3BD9ED86B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8DB53-7E00-4430-A11D-2068A88ED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66D3-F147-4194-B1FF-00F3BD9ED86B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8DB53-7E00-4430-A11D-2068A88ED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66D3-F147-4194-B1FF-00F3BD9ED86B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8DB53-7E00-4430-A11D-2068A88ED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66D3-F147-4194-B1FF-00F3BD9ED86B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8DB53-7E00-4430-A11D-2068A88ED4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F8B66D3-F147-4194-B1FF-00F3BD9ED86B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168DB53-7E00-4430-A11D-2068A88ED4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04665"/>
            <a:ext cx="8458200" cy="1368151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A81C97"/>
                </a:solidFill>
                <a:latin typeface="Times New Roman" pitchFamily="18" charset="0"/>
                <a:cs typeface="Times New Roman" pitchFamily="18" charset="0"/>
              </a:rPr>
              <a:t>Види позаурочної роботи</a:t>
            </a:r>
            <a:endParaRPr lang="ru-RU" b="1" dirty="0">
              <a:solidFill>
                <a:srgbClr val="A81C9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941168"/>
            <a:ext cx="3619128" cy="1224136"/>
          </a:xfrm>
        </p:spPr>
        <p:txBody>
          <a:bodyPr>
            <a:normAutofit/>
          </a:bodyPr>
          <a:lstStyle/>
          <a:p>
            <a:r>
              <a:rPr lang="uk-UA" sz="2000" b="1" cap="all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ПІДГОТУВАЛА МАЙСТЕР В/Н Кошелева Г.Г</a:t>
            </a:r>
            <a:r>
              <a:rPr lang="uk-UA" b="1" dirty="0" smtClean="0">
                <a:solidFill>
                  <a:srgbClr val="990099"/>
                </a:solidFill>
              </a:rPr>
              <a:t>.</a:t>
            </a:r>
            <a:endParaRPr lang="ru-RU" b="1" dirty="0">
              <a:solidFill>
                <a:srgbClr val="990099"/>
              </a:solidFill>
            </a:endParaRPr>
          </a:p>
        </p:txBody>
      </p:sp>
      <p:pic>
        <p:nvPicPr>
          <p:cNvPr id="5" name="Рисунок 4" descr="C:\Documents and Settings\Admin\Мои документы\9 мая 2013 года\P50923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988840"/>
            <a:ext cx="3168352" cy="2762225"/>
          </a:xfrm>
          <a:prstGeom prst="rect">
            <a:avLst/>
          </a:prstGeom>
          <a:noFill/>
          <a:ln w="76200">
            <a:solidFill>
              <a:srgbClr val="9900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Участь у оглядах художньої самодіяльності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vpu27.ptu.org.ua/files/DSC0141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933056"/>
            <a:ext cx="4104457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555\Desktop\Н.В\IMG_20171110_124705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61048"/>
            <a:ext cx="3697114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3" descr="C:\Users\555\Desktop\Н.В\IMG_20171110_124544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4032447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3" descr="E:\P1010403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412776"/>
            <a:ext cx="3672408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Участь у заході “ Чисте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довкілля”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555\Desktop\Н.В\IMG_20180425_10565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735" b="18031"/>
          <a:stretch/>
        </p:blipFill>
        <p:spPr bwMode="auto">
          <a:xfrm>
            <a:off x="827584" y="1484784"/>
            <a:ext cx="3499485" cy="3184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555\Desktop\побелка\DSC0424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5055"/>
          <a:stretch/>
        </p:blipFill>
        <p:spPr bwMode="auto">
          <a:xfrm rot="5400000">
            <a:off x="5148063" y="1628801"/>
            <a:ext cx="3384377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555\Desktop\побелка\DSC0424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3157"/>
          <a:stretch/>
        </p:blipFill>
        <p:spPr bwMode="auto">
          <a:xfrm rot="5400000">
            <a:off x="3487212" y="3793708"/>
            <a:ext cx="2800873" cy="26475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Участь у спортивних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змаганнях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555\Desktop\ПМ-11 фото\фото гр пм11\спартакиада и цветы\DSCF145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263" t="15618" r="15655" b="25079"/>
          <a:stretch/>
        </p:blipFill>
        <p:spPr bwMode="auto">
          <a:xfrm>
            <a:off x="6228184" y="1268760"/>
            <a:ext cx="2555222" cy="4076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Объект 4" descr="C:\Users\555\Desktop\ПМ-11 фото\фото гр пм11\спартакиада и цветы\DSCF1418.jpg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157" t="25577"/>
          <a:stretch/>
        </p:blipFill>
        <p:spPr bwMode="auto">
          <a:xfrm>
            <a:off x="323528" y="1412776"/>
            <a:ext cx="2952328" cy="32969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3" name="Рисунок 2" descr="http://vpu27.ptu.org.ua/files/legkaja_atl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097"/>
          <a:stretch/>
        </p:blipFill>
        <p:spPr bwMode="auto">
          <a:xfrm>
            <a:off x="2051720" y="4149080"/>
            <a:ext cx="4678030" cy="241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4" name="AutoShape 2" descr="Картинки по запросу картинки кубков и медал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Картинки по запросу картинки кубков и медал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Картинки по запросу картинки кубков и медалей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556792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и по запросу картинки кубков и медалей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5229200"/>
            <a:ext cx="1480380" cy="140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артинки по запросу картинки кубков и медалей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797152"/>
            <a:ext cx="1417157" cy="1761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Наш відпочинок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DSC01093"/>
          <p:cNvPicPr>
            <a:picLocks noChangeAspect="1" noChangeArrowheads="1"/>
          </p:cNvPicPr>
          <p:nvPr/>
        </p:nvPicPr>
        <p:blipFill>
          <a:blip r:embed="rId2" cstate="print"/>
          <a:srcRect l="2985" r="4477"/>
          <a:stretch>
            <a:fillRect/>
          </a:stretch>
        </p:blipFill>
        <p:spPr bwMode="auto">
          <a:xfrm>
            <a:off x="1043608" y="4149080"/>
            <a:ext cx="3543300" cy="2359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F:\Каша Пм-11 1.06.17\20170601_1105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12776"/>
            <a:ext cx="2808312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F:\Каша Пм-11 1.06.17\20170601_1150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431175" y="3201674"/>
            <a:ext cx="2702856" cy="2005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F:\Каша Пм-11 1.06.17\20170601_11151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1340768"/>
            <a:ext cx="3168352" cy="2276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F:\Каша Пм-11 1.06.17\20170601_11104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4293096"/>
            <a:ext cx="2592288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187824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1231900" y="764705"/>
            <a:ext cx="6940500" cy="5472608"/>
            <a:chOff x="1134" y="3114"/>
            <a:chExt cx="9540" cy="5760"/>
          </a:xfrm>
        </p:grpSpPr>
        <p:sp>
          <p:nvSpPr>
            <p:cNvPr id="11269" name="Oval 5"/>
            <p:cNvSpPr>
              <a:spLocks noChangeArrowheads="1"/>
            </p:cNvSpPr>
            <p:nvPr/>
          </p:nvSpPr>
          <p:spPr bwMode="auto">
            <a:xfrm>
              <a:off x="4554" y="5274"/>
              <a:ext cx="2700" cy="1440"/>
            </a:xfrm>
            <a:prstGeom prst="ellipse">
              <a:avLst/>
            </a:prstGeom>
            <a:solidFill>
              <a:srgbClr val="FF9900"/>
            </a:solidFill>
            <a:ln w="25400">
              <a:solidFill>
                <a:srgbClr val="99009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ПОЗАУРОЧНА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Д</a:t>
              </a:r>
              <a:r>
                <a:rPr kumimoji="0" lang="uk-UA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І</a:t>
              </a: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ЯЛЬН</a:t>
              </a:r>
              <a:r>
                <a:rPr kumimoji="0" lang="uk-UA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І</a:t>
              </a: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СТЬ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270" name="Oval 6"/>
            <p:cNvSpPr>
              <a:spLocks noChangeArrowheads="1"/>
            </p:cNvSpPr>
            <p:nvPr/>
          </p:nvSpPr>
          <p:spPr bwMode="auto">
            <a:xfrm>
              <a:off x="1314" y="3294"/>
              <a:ext cx="2700" cy="1440"/>
            </a:xfrm>
            <a:prstGeom prst="ellipse">
              <a:avLst/>
            </a:prstGeom>
            <a:solidFill>
              <a:srgbClr val="FFFF99"/>
            </a:solidFill>
            <a:ln w="25400">
              <a:solidFill>
                <a:srgbClr val="99009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Майстер клас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271" name="Oval 7"/>
            <p:cNvSpPr>
              <a:spLocks noChangeArrowheads="1"/>
            </p:cNvSpPr>
            <p:nvPr/>
          </p:nvSpPr>
          <p:spPr bwMode="auto">
            <a:xfrm>
              <a:off x="7794" y="3294"/>
              <a:ext cx="2700" cy="1440"/>
            </a:xfrm>
            <a:prstGeom prst="ellipse">
              <a:avLst/>
            </a:prstGeom>
            <a:solidFill>
              <a:srgbClr val="FFFF99"/>
            </a:solidFill>
            <a:ln w="25400">
              <a:solidFill>
                <a:srgbClr val="99009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Гуртки </a:t>
              </a:r>
              <a:r>
                <a:rPr kumimoji="0" lang="uk-UA" sz="16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техтворчості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272" name="Oval 8"/>
            <p:cNvSpPr>
              <a:spLocks noChangeArrowheads="1"/>
            </p:cNvSpPr>
            <p:nvPr/>
          </p:nvSpPr>
          <p:spPr bwMode="auto">
            <a:xfrm>
              <a:off x="4636" y="3114"/>
              <a:ext cx="2700" cy="1440"/>
            </a:xfrm>
            <a:prstGeom prst="ellipse">
              <a:avLst/>
            </a:prstGeom>
            <a:solidFill>
              <a:srgbClr val="FFFF99"/>
            </a:solidFill>
            <a:ln w="25400">
              <a:solidFill>
                <a:srgbClr val="99009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Виїздні</a:t>
              </a:r>
              <a:r>
                <a:rPr kumimoji="0" lang="uk-UA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 заняття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273" name="Oval 9"/>
            <p:cNvSpPr>
              <a:spLocks noChangeArrowheads="1"/>
            </p:cNvSpPr>
            <p:nvPr/>
          </p:nvSpPr>
          <p:spPr bwMode="auto">
            <a:xfrm>
              <a:off x="1134" y="5094"/>
              <a:ext cx="2700" cy="1431"/>
            </a:xfrm>
            <a:prstGeom prst="ellipse">
              <a:avLst/>
            </a:prstGeom>
            <a:solidFill>
              <a:srgbClr val="FFFF99"/>
            </a:solidFill>
            <a:ln w="25400">
              <a:solidFill>
                <a:srgbClr val="99009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Виставки технічної творчості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274" name="Oval 10"/>
            <p:cNvSpPr>
              <a:spLocks noChangeArrowheads="1"/>
            </p:cNvSpPr>
            <p:nvPr/>
          </p:nvSpPr>
          <p:spPr bwMode="auto">
            <a:xfrm>
              <a:off x="7974" y="5094"/>
              <a:ext cx="2700" cy="1506"/>
            </a:xfrm>
            <a:prstGeom prst="ellipse">
              <a:avLst/>
            </a:prstGeom>
            <a:solidFill>
              <a:srgbClr val="FFFF99"/>
            </a:solidFill>
            <a:ln w="25400">
              <a:solidFill>
                <a:srgbClr val="99009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Позаурочні заходи згідно річного плану виховної роботи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275" name="Oval 11"/>
            <p:cNvSpPr>
              <a:spLocks noChangeArrowheads="1"/>
            </p:cNvSpPr>
            <p:nvPr/>
          </p:nvSpPr>
          <p:spPr bwMode="auto">
            <a:xfrm>
              <a:off x="4734" y="7434"/>
              <a:ext cx="2700" cy="1440"/>
            </a:xfrm>
            <a:prstGeom prst="ellipse">
              <a:avLst/>
            </a:prstGeom>
            <a:solidFill>
              <a:srgbClr val="FFFF99"/>
            </a:solidFill>
            <a:ln w="25400">
              <a:solidFill>
                <a:srgbClr val="99009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Робота з </a:t>
              </a:r>
              <a:r>
                <a:rPr kumimoji="0" lang="uk-UA" sz="16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обдарованимими</a:t>
              </a:r>
              <a:r>
                <a:rPr kumimoji="0" lang="uk-UA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 дітьми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276" name="Oval 12"/>
            <p:cNvSpPr>
              <a:spLocks noChangeArrowheads="1"/>
            </p:cNvSpPr>
            <p:nvPr/>
          </p:nvSpPr>
          <p:spPr bwMode="auto">
            <a:xfrm>
              <a:off x="1314" y="7254"/>
              <a:ext cx="2700" cy="1440"/>
            </a:xfrm>
            <a:prstGeom prst="ellipse">
              <a:avLst/>
            </a:prstGeom>
            <a:solidFill>
              <a:srgbClr val="FFFF99"/>
            </a:solidFill>
            <a:ln w="25400">
              <a:solidFill>
                <a:srgbClr val="99009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Конкурси професій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277" name="Oval 13"/>
            <p:cNvSpPr>
              <a:spLocks noChangeArrowheads="1"/>
            </p:cNvSpPr>
            <p:nvPr/>
          </p:nvSpPr>
          <p:spPr bwMode="auto">
            <a:xfrm>
              <a:off x="7974" y="7254"/>
              <a:ext cx="2700" cy="1440"/>
            </a:xfrm>
            <a:prstGeom prst="ellipse">
              <a:avLst/>
            </a:prstGeom>
            <a:solidFill>
              <a:srgbClr val="FFFF99"/>
            </a:solidFill>
            <a:ln w="25400">
              <a:solidFill>
                <a:srgbClr val="99009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Предметні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тиждні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278" name="Line 14"/>
            <p:cNvSpPr>
              <a:spLocks noChangeShapeType="1"/>
            </p:cNvSpPr>
            <p:nvPr/>
          </p:nvSpPr>
          <p:spPr bwMode="auto">
            <a:xfrm flipV="1">
              <a:off x="7254" y="5994"/>
              <a:ext cx="720" cy="0"/>
            </a:xfrm>
            <a:prstGeom prst="line">
              <a:avLst/>
            </a:prstGeom>
            <a:noFill/>
            <a:ln w="101600">
              <a:solidFill>
                <a:srgbClr val="990099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79" name="Line 15"/>
            <p:cNvSpPr>
              <a:spLocks noChangeShapeType="1"/>
            </p:cNvSpPr>
            <p:nvPr/>
          </p:nvSpPr>
          <p:spPr bwMode="auto">
            <a:xfrm flipV="1">
              <a:off x="7074" y="4554"/>
              <a:ext cx="1080" cy="1080"/>
            </a:xfrm>
            <a:prstGeom prst="line">
              <a:avLst/>
            </a:prstGeom>
            <a:noFill/>
            <a:ln w="101600">
              <a:solidFill>
                <a:srgbClr val="990099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80" name="Line 16"/>
            <p:cNvSpPr>
              <a:spLocks noChangeShapeType="1"/>
            </p:cNvSpPr>
            <p:nvPr/>
          </p:nvSpPr>
          <p:spPr bwMode="auto">
            <a:xfrm flipH="1">
              <a:off x="3834" y="6534"/>
              <a:ext cx="1080" cy="1080"/>
            </a:xfrm>
            <a:prstGeom prst="line">
              <a:avLst/>
            </a:prstGeom>
            <a:noFill/>
            <a:ln w="101600">
              <a:solidFill>
                <a:srgbClr val="990099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81" name="Line 17"/>
            <p:cNvSpPr>
              <a:spLocks noChangeShapeType="1"/>
            </p:cNvSpPr>
            <p:nvPr/>
          </p:nvSpPr>
          <p:spPr bwMode="auto">
            <a:xfrm flipH="1" flipV="1">
              <a:off x="3834" y="5994"/>
              <a:ext cx="720" cy="0"/>
            </a:xfrm>
            <a:prstGeom prst="line">
              <a:avLst/>
            </a:prstGeom>
            <a:noFill/>
            <a:ln w="101600">
              <a:solidFill>
                <a:srgbClr val="990099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82" name="Line 18"/>
            <p:cNvSpPr>
              <a:spLocks noChangeShapeType="1"/>
            </p:cNvSpPr>
            <p:nvPr/>
          </p:nvSpPr>
          <p:spPr bwMode="auto">
            <a:xfrm flipH="1" flipV="1">
              <a:off x="5994" y="4554"/>
              <a:ext cx="0" cy="720"/>
            </a:xfrm>
            <a:prstGeom prst="line">
              <a:avLst/>
            </a:prstGeom>
            <a:noFill/>
            <a:ln w="101600">
              <a:solidFill>
                <a:srgbClr val="990099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83" name="Line 19"/>
            <p:cNvSpPr>
              <a:spLocks noChangeShapeType="1"/>
            </p:cNvSpPr>
            <p:nvPr/>
          </p:nvSpPr>
          <p:spPr bwMode="auto">
            <a:xfrm flipH="1" flipV="1">
              <a:off x="3651" y="4554"/>
              <a:ext cx="1260" cy="900"/>
            </a:xfrm>
            <a:prstGeom prst="line">
              <a:avLst/>
            </a:prstGeom>
            <a:noFill/>
            <a:ln w="101600">
              <a:solidFill>
                <a:srgbClr val="990099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84" name="Line 20"/>
            <p:cNvSpPr>
              <a:spLocks noChangeShapeType="1"/>
            </p:cNvSpPr>
            <p:nvPr/>
          </p:nvSpPr>
          <p:spPr bwMode="auto">
            <a:xfrm>
              <a:off x="6894" y="6534"/>
              <a:ext cx="1260" cy="900"/>
            </a:xfrm>
            <a:prstGeom prst="line">
              <a:avLst/>
            </a:prstGeom>
            <a:noFill/>
            <a:ln w="101600">
              <a:solidFill>
                <a:srgbClr val="990099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85" name="Line 21"/>
            <p:cNvSpPr>
              <a:spLocks noChangeShapeType="1"/>
            </p:cNvSpPr>
            <p:nvPr/>
          </p:nvSpPr>
          <p:spPr bwMode="auto">
            <a:xfrm flipH="1">
              <a:off x="5994" y="6714"/>
              <a:ext cx="0" cy="720"/>
            </a:xfrm>
            <a:prstGeom prst="line">
              <a:avLst/>
            </a:prstGeom>
            <a:noFill/>
            <a:ln w="101600">
              <a:solidFill>
                <a:srgbClr val="990099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2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Проведення </a:t>
            </a:r>
            <a:r>
              <a:rPr lang="en-US" sz="32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гуртка </a:t>
            </a:r>
            <a:r>
              <a:rPr lang="en-US" sz="32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технічної творчості </a:t>
            </a:r>
            <a:endParaRPr lang="ru-RU" sz="32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Documents and Settings\Admin\Мои документы\Гурток Пм-11\20171031_0907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2664296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F:\P101048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933056"/>
            <a:ext cx="2808312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Documents and Settings\Admin\Мои документы\IMG_20150406_13221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1772816"/>
            <a:ext cx="1728192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Documents and Settings\Admin\Мои документы\гурток Кошелева\DSCF164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700808"/>
            <a:ext cx="2520280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F:\P101048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005064"/>
            <a:ext cx="2664296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Конкурси фахової майстерності з професії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перукар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Documents and Settings\Admin\Мои документы\конкурс перукар группа ПМ 11\P71123-0905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3456384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Documents and Settings\Admin\Мои документы\конкурс перукар группа ПМ 11\P71123-09063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628800"/>
            <a:ext cx="2808312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Documents and Settings\Admin\Мои документы\конкурсы,2014. 16, 17 года и Харьков\фото конкурс училищный 2017\IMG_20171129_1024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501008"/>
            <a:ext cx="3294640" cy="2416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Учні перукарі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приймають участь у міських заходах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Documents and Settings\Admin\Мои документы\Праздник ДК 23 09 2015 года\P923096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221088"/>
            <a:ext cx="2806687" cy="2322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Documents and Settings\Admin\Мои документы\Праздник ДК 23 09 2015 года\P923095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295635" y="3969062"/>
            <a:ext cx="2304257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555\Desktop\ПМ-11 фото\ДК 12.04.18\20180412_17233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84784"/>
            <a:ext cx="2725889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555\Desktop\ПМ-11 фото\ДК 12.04.18\20180412_17523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3096345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Documents and Settings\Admin\Мои документы\20170923_17435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2924944"/>
            <a:ext cx="2520280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Участь у проведенні профорієнтаційних заходів та ярмарках професій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Documents and Settings\Alisa\Рабочий стол\Проф.ориентация ЗОШ№6 02.04.15г\P402023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437112"/>
            <a:ext cx="2053984" cy="2090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://dnz-krcpo.ptu.org.ua/wp-content/uploads/2018/04/IMG_20180404_134744-700x40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463"/>
          <a:stretch/>
        </p:blipFill>
        <p:spPr bwMode="auto">
          <a:xfrm>
            <a:off x="5148064" y="1700808"/>
            <a:ext cx="3218611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G:\фото 0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772816"/>
            <a:ext cx="2786082" cy="2313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Documents and Settings\Alisa\Рабочий стол\заходи за 2014-2015\Проф.ориентация ЗОШ№6 02.04.15г\P402023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996952"/>
            <a:ext cx="2592288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Содержимое 3" descr="D:\111\день города\DSCN7673.jpg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221088"/>
            <a:ext cx="2780382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Тематична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лінійкИ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Documents and Settings\Admin\Мои документы\фото линейка\DSC_02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556792"/>
            <a:ext cx="2373707" cy="21114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Documents and Settings\Admin\Мои документы\фото линейка\DSC_016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556792"/>
            <a:ext cx="2520280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Documents and Settings\Admin\Мои документы\фото линейка\DSC_02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933056"/>
            <a:ext cx="2016224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7" descr="SDC124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284984"/>
            <a:ext cx="2286016" cy="33251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 descr="C:\Documents and Settings\Admin\Мои документы\Мои рисунки\2.JPG"/>
          <p:cNvPicPr>
            <a:picLocks noChangeAspect="1" noChangeArrowheads="1"/>
          </p:cNvPicPr>
          <p:nvPr/>
        </p:nvPicPr>
        <p:blipFill>
          <a:blip r:embed="rId6" cstate="print"/>
          <a:srcRect l="30469" t="20052" r="37305" b="13541"/>
          <a:stretch>
            <a:fillRect/>
          </a:stretch>
        </p:blipFill>
        <p:spPr bwMode="auto">
          <a:xfrm>
            <a:off x="6588224" y="3212976"/>
            <a:ext cx="2214520" cy="34225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Участь у семінарах з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професіїї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перукар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F:\семинар Матвийчук Ю. 24.04.17\20170424_1224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793797">
            <a:off x="690655" y="2508711"/>
            <a:ext cx="3658236" cy="29321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F:\семинар Матвийчук Ю. 24.04.17\20170424_1228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200525">
            <a:off x="4800237" y="2823849"/>
            <a:ext cx="3442240" cy="2576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ВОЛОНТЕРСЬКА РОБОТА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\\ZAVUCH\Freelan\Іванова Л М\11080315\_DSC8899.JP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280831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4365104"/>
            <a:ext cx="3332879" cy="1874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\\ZAVUCH\Freelan\Іванова Л М\11080315\_DSC886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84784"/>
            <a:ext cx="3096344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Documents and Settings\Admin\Мои документы\Интернат Пм-11, Пмт-10\20171103_09261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372199" y="4149080"/>
            <a:ext cx="2376264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://vpu27.ptu.org.ua/files/11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268760"/>
            <a:ext cx="2024765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\\ZAVUCH\Freelan\Іванова Л М\11080315\_DSC8892.JPG"/>
          <p:cNvPicPr/>
          <p:nvPr/>
        </p:nvPicPr>
        <p:blipFill>
          <a:blip r:embed="rId7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221088"/>
            <a:ext cx="2376264" cy="2204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358</TotalTime>
  <Words>96</Words>
  <Application>Microsoft Office PowerPoint</Application>
  <PresentationFormat>Экран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Види позаурочної роботи</vt:lpstr>
      <vt:lpstr>Слайд 2</vt:lpstr>
      <vt:lpstr>Проведення  гуртка  технічної творчості </vt:lpstr>
      <vt:lpstr>Конкурси фахової майстерності з професії   перукар</vt:lpstr>
      <vt:lpstr>Учні перукарі  приймають участь у міських заходах</vt:lpstr>
      <vt:lpstr>Участь у проведенні профорієнтаційних заходів та ярмарках професій</vt:lpstr>
      <vt:lpstr>Тематична лінійкИ</vt:lpstr>
      <vt:lpstr>Участь у семінарах з професіїї перукар</vt:lpstr>
      <vt:lpstr>ВОЛОНТЕРСЬКА РОБОТА</vt:lpstr>
      <vt:lpstr>Участь у оглядах художньої самодіяльності</vt:lpstr>
      <vt:lpstr>Участь у заході “ Чисте довкілля”</vt:lpstr>
      <vt:lpstr>Участь у спортивних змаганнях</vt:lpstr>
      <vt:lpstr>Наш відпочинок</vt:lpstr>
      <vt:lpstr>Дякую за увагу!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ПОЗАУРОЧНА РОБОТА МАЙСТРА ВИРОБНИЧОГО НАВЧАННЯ</dc:title>
  <dc:creator>User</dc:creator>
  <cp:lastModifiedBy>User</cp:lastModifiedBy>
  <cp:revision>41</cp:revision>
  <dcterms:created xsi:type="dcterms:W3CDTF">2018-05-04T09:11:31Z</dcterms:created>
  <dcterms:modified xsi:type="dcterms:W3CDTF">2018-09-13T17:00:12Z</dcterms:modified>
</cp:coreProperties>
</file>