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8" r:id="rId4"/>
    <p:sldId id="259" r:id="rId5"/>
    <p:sldId id="260" r:id="rId6"/>
    <p:sldId id="261" r:id="rId7"/>
    <p:sldId id="262" r:id="rId8"/>
    <p:sldId id="264" r:id="rId9"/>
    <p:sldId id="273" r:id="rId10"/>
    <p:sldId id="265" r:id="rId11"/>
    <p:sldId id="266" r:id="rId12"/>
    <p:sldId id="267" r:id="rId13"/>
    <p:sldId id="268" r:id="rId14"/>
    <p:sldId id="270" r:id="rId15"/>
    <p:sldId id="274" r:id="rId16"/>
    <p:sldId id="275" r:id="rId17"/>
    <p:sldId id="276" r:id="rId18"/>
    <p:sldId id="277"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18.09.2018</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wizefloor.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25720" cy="2783350"/>
          </a:xfrm>
        </p:spPr>
        <p:txBody>
          <a:bodyPr>
            <a:normAutofit/>
          </a:bodyPr>
          <a:lstStyle/>
          <a:p>
            <a:r>
              <a:rPr lang="uk-UA" dirty="0" smtClean="0">
                <a:latin typeface="Monotype Corsiva" pitchFamily="66" charset="0"/>
              </a:rPr>
              <a:t>Використання інтерактивних технологій в процесі навчання молодших школярів.</a:t>
            </a:r>
            <a:br>
              <a:rPr lang="uk-UA" dirty="0" smtClean="0">
                <a:latin typeface="Monotype Corsiva" pitchFamily="66" charset="0"/>
              </a:rPr>
            </a:br>
            <a:r>
              <a:rPr lang="uk-UA" sz="1800" dirty="0" smtClean="0">
                <a:latin typeface="Monotype Corsiva" pitchFamily="66" charset="0"/>
              </a:rPr>
              <a:t>(Рекомендації </a:t>
            </a:r>
            <a:r>
              <a:rPr lang="uk-UA" sz="1800" dirty="0" smtClean="0">
                <a:latin typeface="Monotype Corsiva" pitchFamily="66" charset="0"/>
              </a:rPr>
              <a:t>вчителям </a:t>
            </a:r>
            <a:r>
              <a:rPr lang="uk-UA" sz="1800" dirty="0" smtClean="0">
                <a:latin typeface="Monotype Corsiva" pitchFamily="66" charset="0"/>
              </a:rPr>
              <a:t>початкового навчання </a:t>
            </a:r>
            <a:r>
              <a:rPr lang="uk-UA" sz="1800" dirty="0" smtClean="0">
                <a:latin typeface="Monotype Corsiva" pitchFamily="66" charset="0"/>
              </a:rPr>
              <a:t>.</a:t>
            </a:r>
            <a:r>
              <a:rPr lang="uk-UA" sz="1800" dirty="0" smtClean="0">
                <a:latin typeface="Monotype Corsiva" pitchFamily="66" charset="0"/>
              </a:rPr>
              <a:t>)</a:t>
            </a:r>
            <a:r>
              <a:rPr lang="uk-UA" sz="1800" dirty="0" smtClean="0">
                <a:latin typeface="Monotype Corsiva" pitchFamily="66" charset="0"/>
              </a:rPr>
              <a:t/>
            </a:r>
            <a:br>
              <a:rPr lang="uk-UA" sz="1800" dirty="0" smtClean="0">
                <a:latin typeface="Monotype Corsiva" pitchFamily="66" charset="0"/>
              </a:rPr>
            </a:br>
            <a:endParaRPr lang="ru-RU" sz="1800" dirty="0">
              <a:latin typeface="Monotype Corsiva" pitchFamily="66" charset="0"/>
            </a:endParaRPr>
          </a:p>
        </p:txBody>
      </p:sp>
      <p:sp>
        <p:nvSpPr>
          <p:cNvPr id="3" name="Подзаголовок 2"/>
          <p:cNvSpPr>
            <a:spLocks noGrp="1"/>
          </p:cNvSpPr>
          <p:nvPr>
            <p:ph type="subTitle" idx="1"/>
          </p:nvPr>
        </p:nvSpPr>
        <p:spPr>
          <a:xfrm>
            <a:off x="5929322" y="4000504"/>
            <a:ext cx="2981316" cy="2173928"/>
          </a:xfrm>
        </p:spPr>
        <p:txBody>
          <a:bodyPr>
            <a:normAutofit/>
          </a:bodyPr>
          <a:lstStyle/>
          <a:p>
            <a:pPr algn="r"/>
            <a:r>
              <a:rPr lang="uk-UA" sz="1800" dirty="0" smtClean="0">
                <a:latin typeface="Monotype Corsiva" pitchFamily="66" charset="0"/>
              </a:rPr>
              <a:t>Підготувала :</a:t>
            </a:r>
          </a:p>
          <a:p>
            <a:pPr algn="r"/>
            <a:r>
              <a:rPr lang="uk-UA" sz="1800" dirty="0" smtClean="0">
                <a:latin typeface="Monotype Corsiva" pitchFamily="66" charset="0"/>
              </a:rPr>
              <a:t>заступник директора з навчально-виховної роботи  </a:t>
            </a:r>
          </a:p>
          <a:p>
            <a:pPr algn="r"/>
            <a:r>
              <a:rPr lang="uk-UA" sz="1800" dirty="0" err="1" smtClean="0">
                <a:latin typeface="Monotype Corsiva" pitchFamily="66" charset="0"/>
              </a:rPr>
              <a:t>Кучинівської</a:t>
            </a:r>
            <a:r>
              <a:rPr lang="uk-UA" sz="1800" dirty="0" smtClean="0">
                <a:latin typeface="Monotype Corsiva" pitchFamily="66" charset="0"/>
              </a:rPr>
              <a:t> ЗОШ І-ІІІ ст.</a:t>
            </a:r>
          </a:p>
          <a:p>
            <a:pPr algn="r"/>
            <a:r>
              <a:rPr lang="uk-UA" sz="1800" dirty="0" smtClean="0">
                <a:latin typeface="Monotype Corsiva" pitchFamily="66" charset="0"/>
              </a:rPr>
              <a:t>Пушкар-Петренко О.Д.</a:t>
            </a:r>
            <a:endParaRPr lang="ru-RU" sz="1800" dirty="0">
              <a:latin typeface="Monotype Corsiva" pitchFamily="66" charset="0"/>
            </a:endParaRPr>
          </a:p>
        </p:txBody>
      </p:sp>
      <p:pic>
        <p:nvPicPr>
          <p:cNvPr id="16386" name="Picture 2" descr="ÐÐ°ÑÑÐ¸Ð½ÐºÐ¸ Ð¿Ð¾ Ð·Ð°Ð¿ÑÐ¾ÑÑ ÑÐ½ÑÐµÑÐ°ÐºÑÐ¸Ð²Ð½Ñ ÑÐ³ÑÐ¸ ÐºÐ°ÑÑÐ¸Ð½ÐºÐ¸"/>
          <p:cNvPicPr>
            <a:picLocks noChangeAspect="1" noChangeArrowheads="1"/>
          </p:cNvPicPr>
          <p:nvPr/>
        </p:nvPicPr>
        <p:blipFill>
          <a:blip r:embed="rId2" cstate="print"/>
          <a:srcRect/>
          <a:stretch>
            <a:fillRect/>
          </a:stretch>
        </p:blipFill>
        <p:spPr bwMode="auto">
          <a:xfrm>
            <a:off x="1043608" y="3717032"/>
            <a:ext cx="2808312" cy="239375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43608" y="260648"/>
            <a:ext cx="7920880" cy="2016224"/>
          </a:xfrm>
        </p:spPr>
        <p:txBody>
          <a:bodyPr>
            <a:normAutofit fontScale="90000"/>
          </a:bodyPr>
          <a:lstStyle/>
          <a:p>
            <a:pPr algn="ctr"/>
            <a:r>
              <a:rPr lang="uk-UA" sz="3600" b="1" dirty="0" smtClean="0">
                <a:latin typeface="Monotype Corsiva" pitchFamily="66" charset="0"/>
              </a:rPr>
              <a:t>Гра як метод інтерактивного навчання</a:t>
            </a:r>
            <a:r>
              <a:rPr lang="uk-UA" sz="2400" b="1" dirty="0" smtClean="0">
                <a:latin typeface="Monotype Corsiva" pitchFamily="66" charset="0"/>
              </a:rPr>
              <a:t/>
            </a:r>
            <a:br>
              <a:rPr lang="uk-UA" sz="2400" b="1" dirty="0" smtClean="0">
                <a:latin typeface="Monotype Corsiva" pitchFamily="66" charset="0"/>
              </a:rPr>
            </a:br>
            <a:r>
              <a:rPr lang="ru-RU" sz="2000" dirty="0" err="1" smtClean="0">
                <a:solidFill>
                  <a:schemeClr val="tx2"/>
                </a:solidFill>
                <a:latin typeface="Times New Roman" pitchFamily="18" charset="0"/>
                <a:cs typeface="Times New Roman" pitchFamily="18" charset="0"/>
              </a:rPr>
              <a:t>Гра</a:t>
            </a:r>
            <a:r>
              <a:rPr lang="ru-RU" sz="2000" dirty="0" smtClean="0">
                <a:solidFill>
                  <a:schemeClr val="tx2"/>
                </a:solidFill>
                <a:latin typeface="Times New Roman" pitchFamily="18" charset="0"/>
                <a:cs typeface="Times New Roman" pitchFamily="18" charset="0"/>
              </a:rPr>
              <a:t> . Вона входить у </a:t>
            </a:r>
            <a:r>
              <a:rPr lang="ru-RU" sz="2000" dirty="0" err="1" smtClean="0">
                <a:solidFill>
                  <a:schemeClr val="tx2"/>
                </a:solidFill>
                <a:latin typeface="Times New Roman" pitchFamily="18" charset="0"/>
                <a:cs typeface="Times New Roman" pitchFamily="18" charset="0"/>
              </a:rPr>
              <a:t>життя</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дитини</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з</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раннього</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віку</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Граючись</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діти</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глибше</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пізнають</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життя</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набувають</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різних</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навичок</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і</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вмінь</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Недарма</a:t>
            </a:r>
            <a:r>
              <a:rPr lang="ru-RU" sz="2000" dirty="0" smtClean="0">
                <a:solidFill>
                  <a:schemeClr val="tx2"/>
                </a:solidFill>
                <a:latin typeface="Times New Roman" pitchFamily="18" charset="0"/>
                <a:cs typeface="Times New Roman" pitchFamily="18" charset="0"/>
              </a:rPr>
              <a:t> ж </a:t>
            </a:r>
            <a:r>
              <a:rPr lang="ru-RU" sz="2000" dirty="0" err="1" smtClean="0">
                <a:solidFill>
                  <a:schemeClr val="tx2"/>
                </a:solidFill>
                <a:latin typeface="Times New Roman" pitchFamily="18" charset="0"/>
                <a:cs typeface="Times New Roman" pitchFamily="18" charset="0"/>
              </a:rPr>
              <a:t>гру</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називають</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восьмим</a:t>
            </a:r>
            <a:r>
              <a:rPr lang="ru-RU" sz="2000" dirty="0" smtClean="0">
                <a:solidFill>
                  <a:schemeClr val="tx2"/>
                </a:solidFill>
                <a:latin typeface="Times New Roman" pitchFamily="18" charset="0"/>
                <a:cs typeface="Times New Roman" pitchFamily="18" charset="0"/>
              </a:rPr>
              <a:t> чудом </a:t>
            </a:r>
            <a:r>
              <a:rPr lang="ru-RU" sz="2000" dirty="0" err="1" smtClean="0">
                <a:solidFill>
                  <a:schemeClr val="tx2"/>
                </a:solidFill>
                <a:latin typeface="Times New Roman" pitchFamily="18" charset="0"/>
                <a:cs typeface="Times New Roman" pitchFamily="18" charset="0"/>
              </a:rPr>
              <a:t>світу</a:t>
            </a:r>
            <a:r>
              <a:rPr lang="ru-RU" sz="2000" dirty="0" smtClean="0">
                <a:solidFill>
                  <a:schemeClr val="tx2"/>
                </a:solidFill>
                <a:latin typeface="Times New Roman" pitchFamily="18" charset="0"/>
                <a:cs typeface="Times New Roman" pitchFamily="18" charset="0"/>
              </a:rPr>
              <a:t>”.</a:t>
            </a:r>
            <a:br>
              <a:rPr lang="ru-RU" sz="2000" dirty="0" smtClean="0">
                <a:solidFill>
                  <a:schemeClr val="tx2"/>
                </a:solidFill>
                <a:latin typeface="Times New Roman" pitchFamily="18" charset="0"/>
                <a:cs typeface="Times New Roman" pitchFamily="18" charset="0"/>
              </a:rPr>
            </a:br>
            <a:r>
              <a:rPr lang="ru-RU" sz="1800" dirty="0" err="1" smtClean="0">
                <a:latin typeface="Times New Roman" pitchFamily="18" charset="0"/>
                <a:cs typeface="Times New Roman" pitchFamily="18" charset="0"/>
              </a:rPr>
              <a:t>Ігри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можна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використовувати</a:t>
            </a:r>
            <a:r>
              <a:rPr lang="ru-RU" sz="1800" dirty="0" smtClean="0">
                <a:latin typeface="Times New Roman" pitchFamily="18" charset="0"/>
                <a:cs typeface="Times New Roman" pitchFamily="18" charset="0"/>
              </a:rPr>
              <a:t> як на </a:t>
            </a:r>
            <a:r>
              <a:rPr lang="ru-RU" sz="1800" dirty="0" err="1" smtClean="0">
                <a:latin typeface="Times New Roman" pitchFamily="18" charset="0"/>
                <a:cs typeface="Times New Roman" pitchFamily="18" charset="0"/>
              </a:rPr>
              <a:t>певних</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етапах</a:t>
            </a:r>
            <a:r>
              <a:rPr lang="ru-RU" sz="1800" dirty="0" smtClean="0">
                <a:latin typeface="Times New Roman" pitchFamily="18" charset="0"/>
                <a:cs typeface="Times New Roman" pitchFamily="18" charset="0"/>
              </a:rPr>
              <a:t> уроку, так </a:t>
            </a:r>
            <a:r>
              <a:rPr lang="ru-RU" sz="1800" dirty="0" err="1" smtClean="0">
                <a:latin typeface="Times New Roman" pitchFamily="18" charset="0"/>
                <a:cs typeface="Times New Roman" pitchFamily="18" charset="0"/>
              </a:rPr>
              <a:t>і</a:t>
            </a:r>
            <a:r>
              <a:rPr lang="ru-RU" sz="1800" dirty="0" smtClean="0">
                <a:latin typeface="Times New Roman" pitchFamily="18" charset="0"/>
                <a:cs typeface="Times New Roman" pitchFamily="18" charset="0"/>
              </a:rPr>
              <a:t> на </a:t>
            </a:r>
            <a:r>
              <a:rPr lang="ru-RU" sz="1800" dirty="0" err="1" smtClean="0">
                <a:latin typeface="Times New Roman" pitchFamily="18" charset="0"/>
                <a:cs typeface="Times New Roman" pitchFamily="18" charset="0"/>
              </a:rPr>
              <a:t>окремому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занятті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Тривалість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гри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може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біти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різною</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це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залежить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від</a:t>
            </a:r>
            <a:r>
              <a:rPr lang="ru-RU" sz="1800" dirty="0" smtClean="0">
                <a:latin typeface="Times New Roman" pitchFamily="18" charset="0"/>
                <a:cs typeface="Times New Roman" pitchFamily="18" charset="0"/>
              </a:rPr>
              <a:t> мети, </a:t>
            </a:r>
            <a:r>
              <a:rPr lang="ru-RU" sz="1800" dirty="0" err="1" smtClean="0">
                <a:latin typeface="Times New Roman" pitchFamily="18" charset="0"/>
                <a:cs typeface="Times New Roman" pitchFamily="18" charset="0"/>
              </a:rPr>
              <a:t>якої</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хоче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досягнути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вчитель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цією</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грою</a:t>
            </a:r>
            <a:r>
              <a:rPr lang="ru-RU" sz="1800" dirty="0" smtClean="0">
                <a:latin typeface="Times New Roman" pitchFamily="18" charset="0"/>
                <a:cs typeface="Times New Roman" pitchFamily="18" charset="0"/>
              </a:rPr>
              <a:t>.</a:t>
            </a:r>
            <a:r>
              <a:rPr lang="ru-RU" sz="2000" dirty="0" smtClean="0">
                <a:solidFill>
                  <a:schemeClr val="tx2"/>
                </a:solidFill>
                <a:latin typeface="Times New Roman" pitchFamily="18" charset="0"/>
                <a:cs typeface="Times New Roman" pitchFamily="18" charset="0"/>
              </a:rPr>
              <a:t/>
            </a:r>
            <a:br>
              <a:rPr lang="ru-RU" sz="2000" dirty="0" smtClean="0">
                <a:solidFill>
                  <a:schemeClr val="tx2"/>
                </a:solidFill>
                <a:latin typeface="Times New Roman" pitchFamily="18" charset="0"/>
                <a:cs typeface="Times New Roman" pitchFamily="18" charset="0"/>
              </a:rPr>
            </a:br>
            <a:endParaRPr lang="ru-RU" sz="2400" b="1" dirty="0">
              <a:solidFill>
                <a:schemeClr val="tx2"/>
              </a:solidFill>
              <a:latin typeface="Times New Roman" pitchFamily="18" charset="0"/>
              <a:cs typeface="Times New Roman" pitchFamily="18" charset="0"/>
            </a:endParaRPr>
          </a:p>
        </p:txBody>
      </p:sp>
      <p:sp>
        <p:nvSpPr>
          <p:cNvPr id="3" name="Прямоугольник 2"/>
          <p:cNvSpPr/>
          <p:nvPr/>
        </p:nvSpPr>
        <p:spPr>
          <a:xfrm>
            <a:off x="323528" y="2132856"/>
            <a:ext cx="8496944" cy="2554545"/>
          </a:xfrm>
          <a:prstGeom prst="rect">
            <a:avLst/>
          </a:prstGeom>
        </p:spPr>
        <p:txBody>
          <a:bodyPr wrap="square">
            <a:spAutoFit/>
          </a:bodyPr>
          <a:lstStyle/>
          <a:p>
            <a:r>
              <a:rPr lang="ru-RU" sz="1600" dirty="0" smtClean="0">
                <a:solidFill>
                  <a:schemeClr val="tx2"/>
                </a:solidFill>
                <a:latin typeface="Times New Roman" pitchFamily="18" charset="0"/>
                <a:cs typeface="Times New Roman" pitchFamily="18" charset="0"/>
              </a:rPr>
              <a:t>«</a:t>
            </a:r>
            <a:r>
              <a:rPr lang="ru-RU" sz="1600" dirty="0" err="1" smtClean="0">
                <a:solidFill>
                  <a:schemeClr val="tx2"/>
                </a:solidFill>
                <a:latin typeface="Times New Roman" pitchFamily="18" charset="0"/>
                <a:cs typeface="Times New Roman" pitchFamily="18" charset="0"/>
              </a:rPr>
              <a:t>Навчання</a:t>
            </a:r>
            <a:r>
              <a:rPr lang="ru-RU" sz="1600" dirty="0" smtClean="0">
                <a:solidFill>
                  <a:schemeClr val="tx2"/>
                </a:solidFill>
                <a:latin typeface="Times New Roman" pitchFamily="18" charset="0"/>
                <a:cs typeface="Times New Roman" pitchFamily="18" charset="0"/>
              </a:rPr>
              <a:t> в </a:t>
            </a:r>
            <a:r>
              <a:rPr lang="ru-RU" sz="1600" dirty="0" err="1" smtClean="0">
                <a:solidFill>
                  <a:schemeClr val="tx2"/>
                </a:solidFill>
                <a:latin typeface="Times New Roman" pitchFamily="18" charset="0"/>
                <a:cs typeface="Times New Roman" pitchFamily="18" charset="0"/>
              </a:rPr>
              <a:t>русі</a:t>
            </a:r>
            <a:r>
              <a:rPr lang="ru-RU" sz="1600" dirty="0" smtClean="0">
                <a:solidFill>
                  <a:schemeClr val="tx2"/>
                </a:solidFill>
                <a:latin typeface="Times New Roman" pitchFamily="18" charset="0"/>
                <a:cs typeface="Times New Roman" pitchFamily="18" charset="0"/>
              </a:rPr>
              <a:t>» – </a:t>
            </a:r>
            <a:r>
              <a:rPr lang="ru-RU" sz="1600" dirty="0" err="1" smtClean="0">
                <a:solidFill>
                  <a:schemeClr val="tx2"/>
                </a:solidFill>
                <a:latin typeface="Times New Roman" pitchFamily="18" charset="0"/>
                <a:cs typeface="Times New Roman" pitchFamily="18" charset="0"/>
              </a:rPr>
              <a:t>можливо</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звучить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занадто</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інноваційно</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але</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це</a:t>
            </a:r>
            <a:r>
              <a:rPr lang="ru-RU" sz="1600" dirty="0" smtClean="0">
                <a:solidFill>
                  <a:schemeClr val="tx2"/>
                </a:solidFill>
                <a:latin typeface="Times New Roman" pitchFamily="18" charset="0"/>
                <a:cs typeface="Times New Roman" pitchFamily="18" charset="0"/>
              </a:rPr>
              <a:t> одна </a:t>
            </a:r>
            <a:r>
              <a:rPr lang="ru-RU" sz="1600" dirty="0" err="1" smtClean="0">
                <a:solidFill>
                  <a:schemeClr val="tx2"/>
                </a:solidFill>
                <a:latin typeface="Times New Roman" pitchFamily="18" charset="0"/>
                <a:cs typeface="Times New Roman" pitchFamily="18" charset="0"/>
              </a:rPr>
              <a:t>з</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останніх</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тенденцій</a:t>
            </a:r>
            <a:r>
              <a:rPr lang="ru-RU" sz="1600" dirty="0" smtClean="0">
                <a:solidFill>
                  <a:schemeClr val="tx2"/>
                </a:solidFill>
                <a:latin typeface="Times New Roman" pitchFamily="18" charset="0"/>
                <a:cs typeface="Times New Roman" pitchFamily="18" charset="0"/>
              </a:rPr>
              <a:t> в </a:t>
            </a:r>
            <a:r>
              <a:rPr lang="ru-RU" sz="1600" dirty="0" err="1" smtClean="0">
                <a:solidFill>
                  <a:schemeClr val="tx2"/>
                </a:solidFill>
                <a:latin typeface="Times New Roman" pitchFamily="18" charset="0"/>
                <a:cs typeface="Times New Roman" pitchFamily="18" charset="0"/>
              </a:rPr>
              <a:t>педагогічній</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галузі</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Данська</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ІТ-компанія</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розробила</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спеціальний</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інтерактивний</a:t>
            </a:r>
            <a:r>
              <a:rPr lang="ru-RU" sz="1600" dirty="0" smtClean="0">
                <a:solidFill>
                  <a:schemeClr val="tx2"/>
                </a:solidFill>
                <a:latin typeface="Times New Roman" pitchFamily="18" charset="0"/>
                <a:cs typeface="Times New Roman" pitchFamily="18" charset="0"/>
              </a:rPr>
              <a:t> килим </a:t>
            </a:r>
            <a:r>
              <a:rPr lang="en-US" sz="1600" dirty="0" err="1" smtClean="0">
                <a:solidFill>
                  <a:schemeClr val="tx2">
                    <a:lumMod val="50000"/>
                  </a:schemeClr>
                </a:solidFill>
                <a:latin typeface="Times New Roman" pitchFamily="18" charset="0"/>
                <a:cs typeface="Times New Roman" pitchFamily="18" charset="0"/>
                <a:hlinkClick r:id="rId2"/>
              </a:rPr>
              <a:t>WizeFloor</a:t>
            </a:r>
            <a:r>
              <a:rPr lang="en-US" sz="1600" dirty="0" smtClean="0">
                <a:solidFill>
                  <a:schemeClr val="tx2">
                    <a:lumMod val="50000"/>
                  </a:schemeClr>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який</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використовує</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рух</a:t>
            </a:r>
            <a:r>
              <a:rPr lang="ru-RU" sz="1600" dirty="0" smtClean="0">
                <a:solidFill>
                  <a:schemeClr val="tx2"/>
                </a:solidFill>
                <a:latin typeface="Times New Roman" pitchFamily="18" charset="0"/>
                <a:cs typeface="Times New Roman" pitchFamily="18" charset="0"/>
              </a:rPr>
              <a:t> як метод </a:t>
            </a:r>
            <a:r>
              <a:rPr lang="ru-RU" sz="1600" dirty="0" err="1" smtClean="0">
                <a:solidFill>
                  <a:schemeClr val="tx2"/>
                </a:solidFill>
                <a:latin typeface="Times New Roman" pitchFamily="18" charset="0"/>
                <a:cs typeface="Times New Roman" pitchFamily="18" charset="0"/>
              </a:rPr>
              <a:t>запам‘ятовування</a:t>
            </a:r>
            <a:r>
              <a:rPr lang="ru-RU" sz="1600" dirty="0" smtClean="0">
                <a:solidFill>
                  <a:schemeClr val="tx2"/>
                </a:solidFill>
                <a:latin typeface="Times New Roman" pitchFamily="18" charset="0"/>
                <a:cs typeface="Times New Roman" pitchFamily="18" charset="0"/>
              </a:rPr>
              <a:t>.</a:t>
            </a:r>
          </a:p>
          <a:p>
            <a:r>
              <a:rPr lang="ru-RU" sz="1600" dirty="0" smtClean="0">
                <a:solidFill>
                  <a:schemeClr val="tx2"/>
                </a:solidFill>
                <a:latin typeface="Times New Roman" pitchFamily="18" charset="0"/>
                <a:cs typeface="Times New Roman" pitchFamily="18" charset="0"/>
              </a:rPr>
              <a:t>Для прикладу: </a:t>
            </a:r>
            <a:r>
              <a:rPr lang="ru-RU" sz="1600" dirty="0" err="1" smtClean="0">
                <a:solidFill>
                  <a:schemeClr val="tx2"/>
                </a:solidFill>
                <a:latin typeface="Times New Roman" pitchFamily="18" charset="0"/>
                <a:cs typeface="Times New Roman" pitchFamily="18" charset="0"/>
              </a:rPr>
              <a:t>підлогу</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класної</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кімнати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можна</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перетворити</a:t>
            </a:r>
            <a:r>
              <a:rPr lang="ru-RU" sz="1600" dirty="0" smtClean="0">
                <a:solidFill>
                  <a:schemeClr val="tx2"/>
                </a:solidFill>
                <a:latin typeface="Times New Roman" pitchFamily="18" charset="0"/>
                <a:cs typeface="Times New Roman" pitchFamily="18" charset="0"/>
              </a:rPr>
              <a:t> на </a:t>
            </a:r>
            <a:r>
              <a:rPr lang="ru-RU" sz="1600" dirty="0" err="1" smtClean="0">
                <a:solidFill>
                  <a:schemeClr val="tx2"/>
                </a:solidFill>
                <a:latin typeface="Times New Roman" pitchFamily="18" charset="0"/>
                <a:cs typeface="Times New Roman" pitchFamily="18" charset="0"/>
              </a:rPr>
              <a:t>велетенське</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піаніно</a:t>
            </a:r>
            <a:r>
              <a:rPr lang="ru-RU" sz="1600" dirty="0" smtClean="0">
                <a:solidFill>
                  <a:schemeClr val="tx2"/>
                </a:solidFill>
                <a:latin typeface="Times New Roman" pitchFamily="18" charset="0"/>
                <a:cs typeface="Times New Roman" pitchFamily="18" charset="0"/>
              </a:rPr>
              <a:t> – так </a:t>
            </a:r>
            <a:r>
              <a:rPr lang="ru-RU" sz="1600" dirty="0" err="1" smtClean="0">
                <a:solidFill>
                  <a:schemeClr val="tx2"/>
                </a:solidFill>
                <a:latin typeface="Times New Roman" pitchFamily="18" charset="0"/>
                <a:cs typeface="Times New Roman" pitchFamily="18" charset="0"/>
              </a:rPr>
              <a:t>веселіше</a:t>
            </a:r>
            <a:r>
              <a:rPr lang="ru-RU" sz="1600" dirty="0" smtClean="0">
                <a:solidFill>
                  <a:schemeClr val="tx2"/>
                </a:solidFill>
                <a:latin typeface="Times New Roman" pitchFamily="18" charset="0"/>
                <a:cs typeface="Times New Roman" pitchFamily="18" charset="0"/>
              </a:rPr>
              <a:t> та </a:t>
            </a:r>
            <a:r>
              <a:rPr lang="ru-RU" sz="1600" dirty="0" err="1" smtClean="0">
                <a:solidFill>
                  <a:schemeClr val="tx2"/>
                </a:solidFill>
                <a:latin typeface="Times New Roman" pitchFamily="18" charset="0"/>
                <a:cs typeface="Times New Roman" pitchFamily="18" charset="0"/>
              </a:rPr>
              <a:t>ефективніше</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Розробники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програмного</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забезпечення</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кажуть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такий</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підхід</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найкраще</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підійде</a:t>
            </a:r>
            <a:r>
              <a:rPr lang="ru-RU" sz="1600" dirty="0" smtClean="0">
                <a:solidFill>
                  <a:schemeClr val="tx2"/>
                </a:solidFill>
                <a:latin typeface="Times New Roman" pitchFamily="18" charset="0"/>
                <a:cs typeface="Times New Roman" pitchFamily="18" charset="0"/>
              </a:rPr>
              <a:t> для </a:t>
            </a:r>
            <a:r>
              <a:rPr lang="ru-RU" sz="1600" dirty="0" err="1" smtClean="0">
                <a:solidFill>
                  <a:schemeClr val="tx2"/>
                </a:solidFill>
                <a:latin typeface="Times New Roman" pitchFamily="18" charset="0"/>
                <a:cs typeface="Times New Roman" pitchFamily="18" charset="0"/>
              </a:rPr>
              <a:t>навчальних</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програм</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для</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дітей</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особливими</a:t>
            </a:r>
            <a:r>
              <a:rPr lang="ru-RU" sz="1600" dirty="0" smtClean="0">
                <a:solidFill>
                  <a:schemeClr val="tx2"/>
                </a:solidFill>
                <a:latin typeface="Times New Roman" pitchFamily="18" charset="0"/>
                <a:cs typeface="Times New Roman" pitchFamily="18" charset="0"/>
              </a:rPr>
              <a:t> потребами, особливо тих, </a:t>
            </a:r>
            <a:r>
              <a:rPr lang="ru-RU" sz="1600" dirty="0" err="1" smtClean="0">
                <a:solidFill>
                  <a:schemeClr val="tx2"/>
                </a:solidFill>
                <a:latin typeface="Times New Roman" pitchFamily="18" charset="0"/>
                <a:cs typeface="Times New Roman" pitchFamily="18" charset="0"/>
              </a:rPr>
              <a:t>що</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мають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проблеми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засвоєнням</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матеріалу</a:t>
            </a:r>
            <a:r>
              <a:rPr lang="ru-RU" sz="1600" dirty="0" smtClean="0">
                <a:solidFill>
                  <a:schemeClr val="tx2"/>
                </a:solidFill>
                <a:latin typeface="Times New Roman" pitchFamily="18" charset="0"/>
                <a:cs typeface="Times New Roman" pitchFamily="18" charset="0"/>
              </a:rPr>
              <a:t>.</a:t>
            </a:r>
          </a:p>
          <a:p>
            <a:r>
              <a:rPr lang="ru-RU" sz="1600" dirty="0" smtClean="0">
                <a:solidFill>
                  <a:schemeClr val="tx2"/>
                </a:solidFill>
                <a:latin typeface="Times New Roman" pitchFamily="18" charset="0"/>
                <a:cs typeface="Times New Roman" pitchFamily="18" charset="0"/>
              </a:rPr>
              <a:t>“</a:t>
            </a:r>
            <a:r>
              <a:rPr lang="ru-RU" sz="1600" dirty="0" err="1" smtClean="0">
                <a:solidFill>
                  <a:schemeClr val="tx2"/>
                </a:solidFill>
                <a:latin typeface="Times New Roman" pitchFamily="18" charset="0"/>
                <a:cs typeface="Times New Roman" pitchFamily="18" charset="0"/>
              </a:rPr>
              <a:t>Деякі</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діти</a:t>
            </a:r>
            <a:r>
              <a:rPr lang="ru-RU" sz="1600" dirty="0" smtClean="0">
                <a:solidFill>
                  <a:schemeClr val="tx2"/>
                </a:solidFill>
                <a:latin typeface="Times New Roman" pitchFamily="18" charset="0"/>
                <a:cs typeface="Times New Roman" pitchFamily="18" charset="0"/>
              </a:rPr>
              <a:t> не </a:t>
            </a:r>
            <a:r>
              <a:rPr lang="ru-RU" sz="1600" dirty="0" err="1" smtClean="0">
                <a:solidFill>
                  <a:schemeClr val="tx2"/>
                </a:solidFill>
                <a:latin typeface="Times New Roman" pitchFamily="18" charset="0"/>
                <a:cs typeface="Times New Roman" pitchFamily="18" charset="0"/>
              </a:rPr>
              <a:t>можуть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всидіти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краще</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засвоюють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інформацію</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рухаючись</a:t>
            </a:r>
            <a:r>
              <a:rPr lang="ru-RU" sz="1600" dirty="0" smtClean="0">
                <a:solidFill>
                  <a:schemeClr val="tx2"/>
                </a:solidFill>
                <a:latin typeface="Times New Roman" pitchFamily="18" charset="0"/>
                <a:cs typeface="Times New Roman" pitchFamily="18" charset="0"/>
              </a:rPr>
              <a:t>, в той час, як </a:t>
            </a:r>
            <a:r>
              <a:rPr lang="ru-RU" sz="1600" dirty="0" err="1" smtClean="0">
                <a:solidFill>
                  <a:schemeClr val="tx2"/>
                </a:solidFill>
                <a:latin typeface="Times New Roman" pitchFamily="18" charset="0"/>
                <a:cs typeface="Times New Roman" pitchFamily="18" charset="0"/>
              </a:rPr>
              <a:t>інші</a:t>
            </a:r>
            <a:r>
              <a:rPr lang="ru-RU" sz="1600" dirty="0" smtClean="0">
                <a:solidFill>
                  <a:schemeClr val="tx2"/>
                </a:solidFill>
                <a:latin typeface="Times New Roman" pitchFamily="18" charset="0"/>
                <a:cs typeface="Times New Roman" pitchFamily="18" charset="0"/>
              </a:rPr>
              <a:t> – </a:t>
            </a:r>
            <a:r>
              <a:rPr lang="ru-RU" sz="1600" dirty="0" err="1" smtClean="0">
                <a:solidFill>
                  <a:schemeClr val="tx2"/>
                </a:solidFill>
                <a:latin typeface="Times New Roman" pitchFamily="18" charset="0"/>
                <a:cs typeface="Times New Roman" pitchFamily="18" charset="0"/>
              </a:rPr>
              <a:t>сидячи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з</a:t>
            </a:r>
            <a:r>
              <a:rPr lang="ru-RU" sz="1600" dirty="0" smtClean="0">
                <a:solidFill>
                  <a:schemeClr val="tx2"/>
                </a:solidFill>
                <a:latin typeface="Times New Roman" pitchFamily="18" charset="0"/>
                <a:cs typeface="Times New Roman" pitchFamily="18" charset="0"/>
              </a:rPr>
              <a:t> книжкою. </a:t>
            </a:r>
            <a:r>
              <a:rPr lang="ru-RU" sz="1600" dirty="0" err="1" smtClean="0">
                <a:solidFill>
                  <a:schemeClr val="tx2"/>
                </a:solidFill>
                <a:latin typeface="Times New Roman" pitchFamily="18" charset="0"/>
                <a:cs typeface="Times New Roman" pitchFamily="18" charset="0"/>
              </a:rPr>
              <a:t>Скільки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дітей</a:t>
            </a:r>
            <a:r>
              <a:rPr lang="ru-RU" sz="1600" dirty="0" smtClean="0">
                <a:solidFill>
                  <a:schemeClr val="tx2"/>
                </a:solidFill>
                <a:latin typeface="Times New Roman" pitchFamily="18" charset="0"/>
                <a:cs typeface="Times New Roman" pitchFamily="18" charset="0"/>
              </a:rPr>
              <a:t> – </a:t>
            </a:r>
            <a:r>
              <a:rPr lang="ru-RU" sz="1600" dirty="0" err="1" smtClean="0">
                <a:solidFill>
                  <a:schemeClr val="tx2"/>
                </a:solidFill>
                <a:latin typeface="Times New Roman" pitchFamily="18" charset="0"/>
                <a:cs typeface="Times New Roman" pitchFamily="18" charset="0"/>
              </a:rPr>
              <a:t>стільки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і</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підходів</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але</a:t>
            </a:r>
            <a:r>
              <a:rPr lang="ru-RU" sz="1600" dirty="0" smtClean="0">
                <a:solidFill>
                  <a:schemeClr val="tx2"/>
                </a:solidFill>
                <a:latin typeface="Times New Roman" pitchFamily="18" charset="0"/>
                <a:cs typeface="Times New Roman" pitchFamily="18" charset="0"/>
              </a:rPr>
              <a:t> треба </a:t>
            </a:r>
            <a:r>
              <a:rPr lang="ru-RU" sz="1600" dirty="0" err="1" smtClean="0">
                <a:solidFill>
                  <a:schemeClr val="tx2"/>
                </a:solidFill>
                <a:latin typeface="Times New Roman" pitchFamily="18" charset="0"/>
                <a:cs typeface="Times New Roman" pitchFamily="18" charset="0"/>
              </a:rPr>
              <a:t>давати</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їм</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можливість</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обирати</a:t>
            </a:r>
            <a:r>
              <a:rPr lang="ru-RU" sz="1600" dirty="0" smtClean="0">
                <a:solidFill>
                  <a:schemeClr val="tx2"/>
                </a:solidFill>
                <a:latin typeface="Times New Roman" pitchFamily="18" charset="0"/>
                <a:cs typeface="Times New Roman" pitchFamily="18" charset="0"/>
              </a:rPr>
              <a:t> той </a:t>
            </a:r>
            <a:r>
              <a:rPr lang="ru-RU" sz="1600" dirty="0" err="1" smtClean="0">
                <a:solidFill>
                  <a:schemeClr val="tx2"/>
                </a:solidFill>
                <a:latin typeface="Times New Roman" pitchFamily="18" charset="0"/>
                <a:cs typeface="Times New Roman" pitchFamily="18" charset="0"/>
              </a:rPr>
              <a:t>спосіб</a:t>
            </a:r>
            <a:r>
              <a:rPr lang="ru-RU" sz="1600" dirty="0" smtClean="0">
                <a:solidFill>
                  <a:schemeClr val="tx2"/>
                </a:solidFill>
                <a:latin typeface="Times New Roman" pitchFamily="18" charset="0"/>
                <a:cs typeface="Times New Roman" pitchFamily="18" charset="0"/>
              </a:rPr>
              <a:t>, </a:t>
            </a:r>
            <a:r>
              <a:rPr lang="ru-RU" sz="1600" dirty="0" err="1" smtClean="0">
                <a:solidFill>
                  <a:schemeClr val="tx2"/>
                </a:solidFill>
                <a:latin typeface="Times New Roman" pitchFamily="18" charset="0"/>
                <a:cs typeface="Times New Roman" pitchFamily="18" charset="0"/>
              </a:rPr>
              <a:t>який</a:t>
            </a:r>
            <a:r>
              <a:rPr lang="ru-RU" sz="1600" dirty="0" smtClean="0">
                <a:solidFill>
                  <a:schemeClr val="tx2"/>
                </a:solidFill>
                <a:latin typeface="Times New Roman" pitchFamily="18" charset="0"/>
                <a:cs typeface="Times New Roman" pitchFamily="18" charset="0"/>
              </a:rPr>
              <a:t> вони </a:t>
            </a:r>
            <a:r>
              <a:rPr lang="ru-RU" sz="1600" dirty="0" err="1" smtClean="0">
                <a:solidFill>
                  <a:schemeClr val="tx2"/>
                </a:solidFill>
                <a:latin typeface="Times New Roman" pitchFamily="18" charset="0"/>
                <a:cs typeface="Times New Roman" pitchFamily="18" charset="0"/>
              </a:rPr>
              <a:t>хочуть</a:t>
            </a:r>
            <a:r>
              <a:rPr lang="ru-RU" sz="1600" dirty="0" smtClean="0">
                <a:solidFill>
                  <a:schemeClr val="tx2"/>
                </a:solidFill>
                <a:latin typeface="Times New Roman" pitchFamily="18" charset="0"/>
                <a:cs typeface="Times New Roman" pitchFamily="18" charset="0"/>
              </a:rPr>
              <a:t>.»</a:t>
            </a:r>
            <a:endParaRPr lang="en-US" sz="1600" dirty="0">
              <a:solidFill>
                <a:schemeClr val="tx2"/>
              </a:solidFill>
              <a:latin typeface="Times New Roman" pitchFamily="18" charset="0"/>
              <a:cs typeface="Times New Roman" pitchFamily="18" charset="0"/>
            </a:endParaRPr>
          </a:p>
        </p:txBody>
      </p:sp>
      <p:pic>
        <p:nvPicPr>
          <p:cNvPr id="8194" name="Picture 2" descr="ÐÐ°ÑÑÐ¸Ð½ÐºÐ¸ Ð¿Ð¾ Ð·Ð°Ð¿ÑÐ¾ÑÑ ÑÐ³ÑÐ¸ ÐºÐ°ÑÑÐ¸Ð½ÐºÐ¸ Ð´Ð»Ñ Ð´ÑÑÐµÐ¹"/>
          <p:cNvPicPr>
            <a:picLocks noChangeAspect="1" noChangeArrowheads="1"/>
          </p:cNvPicPr>
          <p:nvPr/>
        </p:nvPicPr>
        <p:blipFill>
          <a:blip r:embed="rId3" cstate="print"/>
          <a:srcRect/>
          <a:stretch>
            <a:fillRect/>
          </a:stretch>
        </p:blipFill>
        <p:spPr bwMode="auto">
          <a:xfrm>
            <a:off x="3203848" y="4725144"/>
            <a:ext cx="3119636" cy="190555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260648"/>
            <a:ext cx="7570088" cy="6336704"/>
          </a:xfrm>
        </p:spPr>
        <p:txBody>
          <a:bodyPr>
            <a:normAutofit/>
          </a:bodyPr>
          <a:lstStyle/>
          <a:p>
            <a:pPr fontAlgn="base">
              <a:buNone/>
            </a:pPr>
            <a:r>
              <a:rPr lang="ru-RU" sz="1600" b="1" dirty="0" smtClean="0">
                <a:solidFill>
                  <a:schemeClr val="accent3">
                    <a:lumMod val="50000"/>
                  </a:schemeClr>
                </a:solidFill>
                <a:latin typeface="Times New Roman" pitchFamily="18" charset="0"/>
                <a:cs typeface="Times New Roman" pitchFamily="18" charset="0"/>
              </a:rPr>
              <a:t>«Займи </a:t>
            </a:r>
            <a:r>
              <a:rPr lang="ru-RU" sz="1600" b="1" dirty="0" err="1" smtClean="0">
                <a:solidFill>
                  <a:schemeClr val="accent3">
                    <a:lumMod val="50000"/>
                  </a:schemeClr>
                </a:solidFill>
                <a:latin typeface="Times New Roman" pitchFamily="18" charset="0"/>
                <a:cs typeface="Times New Roman" pitchFamily="18" charset="0"/>
              </a:rPr>
              <a:t>позицію</a:t>
            </a:r>
            <a:r>
              <a:rPr lang="ru-RU" sz="1600" b="1" dirty="0" smtClean="0">
                <a:solidFill>
                  <a:schemeClr val="accent3">
                    <a:lumMod val="50000"/>
                  </a:schemeClr>
                </a:solidFill>
                <a:latin typeface="Times New Roman" pitchFamily="18" charset="0"/>
                <a:cs typeface="Times New Roman" pitchFamily="18" charset="0"/>
              </a:rPr>
              <a:t>»</a:t>
            </a:r>
            <a:r>
              <a:rPr lang="ru-RU" sz="1600" dirty="0" smtClean="0">
                <a:solidFill>
                  <a:schemeClr val="accent3">
                    <a:lumMod val="50000"/>
                  </a:schemeClr>
                </a:solidFill>
                <a:latin typeface="Times New Roman" pitchFamily="18" charset="0"/>
                <a:cs typeface="Times New Roman" pitchFamily="18" charset="0"/>
              </a:rPr>
              <a:t>-</a:t>
            </a:r>
            <a:r>
              <a:rPr lang="ru-RU" sz="1600" dirty="0" err="1" smtClean="0">
                <a:solidFill>
                  <a:schemeClr val="accent3">
                    <a:lumMod val="50000"/>
                  </a:schemeClr>
                </a:solidFill>
                <a:latin typeface="Times New Roman" pitchFamily="18" charset="0"/>
                <a:cs typeface="Times New Roman" pitchFamily="18" charset="0"/>
              </a:rPr>
              <a:t>цей</a:t>
            </a:r>
            <a:r>
              <a:rPr lang="ru-RU" sz="1600" dirty="0" smtClean="0">
                <a:solidFill>
                  <a:schemeClr val="accent3">
                    <a:lumMod val="50000"/>
                  </a:schemeClr>
                </a:solidFill>
                <a:latin typeface="Times New Roman" pitchFamily="18" charset="0"/>
                <a:cs typeface="Times New Roman" pitchFamily="18" charset="0"/>
              </a:rPr>
              <a:t> метод </a:t>
            </a:r>
            <a:r>
              <a:rPr lang="ru-RU" sz="1600" dirty="0" err="1" smtClean="0">
                <a:solidFill>
                  <a:schemeClr val="accent3">
                    <a:lumMod val="50000"/>
                  </a:schemeClr>
                </a:solidFill>
                <a:latin typeface="Times New Roman" pitchFamily="18" charset="0"/>
                <a:cs typeface="Times New Roman" pitchFamily="18" charset="0"/>
              </a:rPr>
              <a:t>допомагає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проводити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дискусію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спірної</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суперечливої</a:t>
            </a:r>
            <a:r>
              <a:rPr lang="ru-RU" sz="1600" dirty="0" smtClean="0">
                <a:solidFill>
                  <a:schemeClr val="accent3">
                    <a:lumMod val="50000"/>
                  </a:schemeClr>
                </a:solidFill>
                <a:latin typeface="Times New Roman" pitchFamily="18" charset="0"/>
                <a:cs typeface="Times New Roman" pitchFamily="18" charset="0"/>
              </a:rPr>
              <a:t> теми. </a:t>
            </a:r>
            <a:r>
              <a:rPr lang="ru-RU" sz="1600" dirty="0" err="1" smtClean="0">
                <a:solidFill>
                  <a:schemeClr val="accent3">
                    <a:lumMod val="50000"/>
                  </a:schemeClr>
                </a:solidFill>
                <a:latin typeface="Times New Roman" pitchFamily="18" charset="0"/>
                <a:cs typeface="Times New Roman" pitchFamily="18" charset="0"/>
              </a:rPr>
              <a:t>Він</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дає</a:t>
            </a:r>
            <a:r>
              <a:rPr lang="ru-RU" sz="1600" dirty="0" smtClean="0">
                <a:solidFill>
                  <a:schemeClr val="accent3">
                    <a:lumMod val="50000"/>
                  </a:schemeClr>
                </a:solidFill>
                <a:latin typeface="Times New Roman" pitchFamily="18" charset="0"/>
                <a:cs typeface="Times New Roman" pitchFamily="18" charset="0"/>
              </a:rPr>
              <a:t> МОЖЛИВІСТЬ ВИСЛОВИТИСЯ кожному </a:t>
            </a:r>
            <a:r>
              <a:rPr lang="ru-RU" sz="1600" dirty="0" err="1" smtClean="0">
                <a:solidFill>
                  <a:schemeClr val="accent3">
                    <a:lumMod val="50000"/>
                  </a:schemeClr>
                </a:solidFill>
                <a:latin typeface="Times New Roman" pitchFamily="18" charset="0"/>
                <a:cs typeface="Times New Roman" pitchFamily="18" charset="0"/>
              </a:rPr>
              <a:t>учневі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продемонструвати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різні</a:t>
            </a:r>
            <a:r>
              <a:rPr lang="ru-RU" sz="1600" dirty="0" smtClean="0">
                <a:solidFill>
                  <a:schemeClr val="accent3">
                    <a:lumMod val="50000"/>
                  </a:schemeClr>
                </a:solidFill>
                <a:latin typeface="Times New Roman" pitchFamily="18" charset="0"/>
                <a:cs typeface="Times New Roman" pitchFamily="18" charset="0"/>
              </a:rPr>
              <a:t> думки </a:t>
            </a:r>
            <a:r>
              <a:rPr lang="ru-RU" sz="1600" dirty="0" err="1" smtClean="0">
                <a:solidFill>
                  <a:schemeClr val="accent3">
                    <a:lumMod val="50000"/>
                  </a:schemeClr>
                </a:solidFill>
                <a:latin typeface="Times New Roman" pitchFamily="18" charset="0"/>
                <a:cs typeface="Times New Roman" pitchFamily="18" charset="0"/>
              </a:rPr>
              <a:t>з</a:t>
            </a:r>
            <a:r>
              <a:rPr lang="ru-RU" sz="1600" dirty="0" smtClean="0">
                <a:solidFill>
                  <a:schemeClr val="accent3">
                    <a:lumMod val="50000"/>
                  </a:schemeClr>
                </a:solidFill>
                <a:latin typeface="Times New Roman" pitchFamily="18" charset="0"/>
                <a:cs typeface="Times New Roman" pitchFamily="18" charset="0"/>
              </a:rPr>
              <a:t> теми, </a:t>
            </a:r>
            <a:r>
              <a:rPr lang="ru-RU" sz="1600" dirty="0" err="1" smtClean="0">
                <a:solidFill>
                  <a:schemeClr val="accent3">
                    <a:lumMod val="50000"/>
                  </a:schemeClr>
                </a:solidFill>
                <a:latin typeface="Times New Roman" pitchFamily="18" charset="0"/>
                <a:cs typeface="Times New Roman" pitchFamily="18" charset="0"/>
              </a:rPr>
              <a:t>обґрунтувати</a:t>
            </a:r>
            <a:r>
              <a:rPr lang="ru-RU" sz="1600" dirty="0" smtClean="0">
                <a:solidFill>
                  <a:schemeClr val="accent3">
                    <a:lumMod val="50000"/>
                  </a:schemeClr>
                </a:solidFill>
                <a:latin typeface="Times New Roman" pitchFamily="18" charset="0"/>
                <a:cs typeface="Times New Roman" pitchFamily="18" charset="0"/>
              </a:rPr>
              <a:t> свою </a:t>
            </a:r>
            <a:r>
              <a:rPr lang="ru-RU" sz="1600" dirty="0" err="1" smtClean="0">
                <a:solidFill>
                  <a:schemeClr val="accent3">
                    <a:lumMod val="50000"/>
                  </a:schemeClr>
                </a:solidFill>
                <a:latin typeface="Times New Roman" pitchFamily="18" charset="0"/>
                <a:cs typeface="Times New Roman" pitchFamily="18" charset="0"/>
              </a:rPr>
              <a:t>позицію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або</a:t>
            </a:r>
            <a:r>
              <a:rPr lang="ru-RU" sz="1600" dirty="0" smtClean="0">
                <a:solidFill>
                  <a:schemeClr val="accent3">
                    <a:lumMod val="50000"/>
                  </a:schemeClr>
                </a:solidFill>
                <a:latin typeface="Times New Roman" pitchFamily="18" charset="0"/>
                <a:cs typeface="Times New Roman" pitchFamily="18" charset="0"/>
              </a:rPr>
              <a:t> перейти на </a:t>
            </a:r>
            <a:r>
              <a:rPr lang="ru-RU" sz="1600" dirty="0" err="1" smtClean="0">
                <a:solidFill>
                  <a:schemeClr val="accent3">
                    <a:lumMod val="50000"/>
                  </a:schemeClr>
                </a:solidFill>
                <a:latin typeface="Times New Roman" pitchFamily="18" charset="0"/>
                <a:cs typeface="Times New Roman" pitchFamily="18" charset="0"/>
              </a:rPr>
              <a:t>іншу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позицію</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будь-який</a:t>
            </a:r>
            <a:r>
              <a:rPr lang="ru-RU" sz="1600" dirty="0" smtClean="0">
                <a:solidFill>
                  <a:schemeClr val="accent3">
                    <a:lumMod val="50000"/>
                  </a:schemeClr>
                </a:solidFill>
                <a:latin typeface="Times New Roman" pitchFamily="18" charset="0"/>
                <a:cs typeface="Times New Roman" pitchFamily="18" charset="0"/>
              </a:rPr>
              <a:t> час, </a:t>
            </a:r>
            <a:r>
              <a:rPr lang="ru-RU" sz="1600" dirty="0" err="1" smtClean="0">
                <a:solidFill>
                  <a:schemeClr val="accent3">
                    <a:lumMod val="50000"/>
                  </a:schemeClr>
                </a:solidFill>
                <a:latin typeface="Times New Roman" pitchFamily="18" charset="0"/>
                <a:cs typeface="Times New Roman" pitchFamily="18" charset="0"/>
              </a:rPr>
              <a:t>якщо</a:t>
            </a:r>
            <a:r>
              <a:rPr lang="ru-RU" sz="1600" dirty="0" smtClean="0">
                <a:solidFill>
                  <a:schemeClr val="accent3">
                    <a:lumMod val="50000"/>
                  </a:schemeClr>
                </a:solidFill>
                <a:latin typeface="Times New Roman" pitchFamily="18" charset="0"/>
                <a:cs typeface="Times New Roman" pitchFamily="18" charset="0"/>
              </a:rPr>
              <a:t> вас </a:t>
            </a:r>
            <a:r>
              <a:rPr lang="ru-RU" sz="1600" dirty="0" err="1" smtClean="0">
                <a:solidFill>
                  <a:schemeClr val="accent3">
                    <a:lumMod val="50000"/>
                  </a:schemeClr>
                </a:solidFill>
                <a:latin typeface="Times New Roman" pitchFamily="18" charset="0"/>
                <a:cs typeface="Times New Roman" pitchFamily="18" charset="0"/>
              </a:rPr>
              <a:t>переконали</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назвати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більш</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переконливі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аргументи</a:t>
            </a:r>
            <a:r>
              <a:rPr lang="ru-RU" sz="1600" dirty="0" smtClean="0">
                <a:solidFill>
                  <a:schemeClr val="accent3">
                    <a:lumMod val="50000"/>
                  </a:schemeClr>
                </a:solidFill>
              </a:rPr>
              <a:t>.</a:t>
            </a:r>
          </a:p>
          <a:p>
            <a:pPr fontAlgn="base">
              <a:buNone/>
            </a:pPr>
            <a:r>
              <a:rPr lang="ru-RU" sz="1600" b="1" dirty="0" smtClean="0">
                <a:solidFill>
                  <a:schemeClr val="accent3">
                    <a:lumMod val="50000"/>
                  </a:schemeClr>
                </a:solidFill>
                <a:latin typeface="Times New Roman" pitchFamily="18" charset="0"/>
                <a:cs typeface="Times New Roman" pitchFamily="18" charset="0"/>
              </a:rPr>
              <a:t>«Ток-шоу»</a:t>
            </a:r>
            <a:r>
              <a:rPr lang="ru-RU" sz="1600" dirty="0" smtClean="0">
                <a:solidFill>
                  <a:schemeClr val="accent3">
                    <a:lumMod val="50000"/>
                  </a:schemeClr>
                </a:solidFill>
                <a:latin typeface="Times New Roman" pitchFamily="18" charset="0"/>
                <a:cs typeface="Times New Roman" pitchFamily="18" charset="0"/>
              </a:rPr>
              <a:t>-метою </a:t>
            </a:r>
            <a:r>
              <a:rPr lang="ru-RU" sz="1600" dirty="0" err="1" smtClean="0">
                <a:solidFill>
                  <a:schemeClr val="accent3">
                    <a:lumMod val="50000"/>
                  </a:schemeClr>
                </a:solidFill>
                <a:latin typeface="Times New Roman" pitchFamily="18" charset="0"/>
                <a:cs typeface="Times New Roman" pitchFamily="18" charset="0"/>
              </a:rPr>
              <a:t>такої</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форми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роботи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отримання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навичок</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публічного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виступу</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дискутування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Вчитель</a:t>
            </a:r>
            <a:r>
              <a:rPr lang="ru-RU" sz="1600" dirty="0" smtClean="0">
                <a:solidFill>
                  <a:schemeClr val="accent3">
                    <a:lumMod val="50000"/>
                  </a:schemeClr>
                </a:solidFill>
                <a:latin typeface="Times New Roman" pitchFamily="18" charset="0"/>
                <a:cs typeface="Times New Roman" pitchFamily="18" charset="0"/>
              </a:rPr>
              <a:t> на такому </a:t>
            </a:r>
            <a:r>
              <a:rPr lang="ru-RU" sz="1600" dirty="0" err="1" smtClean="0">
                <a:solidFill>
                  <a:schemeClr val="accent3">
                    <a:lumMod val="50000"/>
                  </a:schemeClr>
                </a:solidFill>
                <a:latin typeface="Times New Roman" pitchFamily="18" charset="0"/>
                <a:cs typeface="Times New Roman" pitchFamily="18" charset="0"/>
              </a:rPr>
              <a:t>уроці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ведучим.</a:t>
            </a:r>
            <a:r>
              <a:rPr lang="ru-RU" sz="1600" u="sng" dirty="0" err="1" smtClean="0">
                <a:solidFill>
                  <a:schemeClr val="accent3">
                    <a:lumMod val="50000"/>
                  </a:schemeClr>
                </a:solidFill>
                <a:latin typeface="Times New Roman" pitchFamily="18" charset="0"/>
                <a:cs typeface="Times New Roman" pitchFamily="18" charset="0"/>
              </a:rPr>
              <a:t>Роботу</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він</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організовує</a:t>
            </a:r>
            <a:r>
              <a:rPr lang="ru-RU" sz="1600" u="sng" dirty="0" smtClean="0">
                <a:solidFill>
                  <a:schemeClr val="accent3">
                    <a:lumMod val="50000"/>
                  </a:schemeClr>
                </a:solidFill>
                <a:latin typeface="Times New Roman" pitchFamily="18" charset="0"/>
                <a:cs typeface="Times New Roman" pitchFamily="18" charset="0"/>
              </a:rPr>
              <a:t> так:</a:t>
            </a:r>
            <a:endParaRPr lang="ru-RU" sz="1600" dirty="0" smtClean="0">
              <a:solidFill>
                <a:schemeClr val="accent3">
                  <a:lumMod val="50000"/>
                </a:schemeClr>
              </a:solidFill>
              <a:latin typeface="Times New Roman" pitchFamily="18" charset="0"/>
              <a:cs typeface="Times New Roman" pitchFamily="18" charset="0"/>
            </a:endParaRPr>
          </a:p>
          <a:p>
            <a:pPr>
              <a:buNone/>
            </a:pPr>
            <a:r>
              <a:rPr lang="ru-RU" sz="1600" dirty="0" err="1" smtClean="0">
                <a:solidFill>
                  <a:schemeClr val="accent3">
                    <a:lumMod val="50000"/>
                  </a:schemeClr>
                </a:solidFill>
                <a:latin typeface="Times New Roman" pitchFamily="18" charset="0"/>
                <a:cs typeface="Times New Roman" pitchFamily="18" charset="0"/>
              </a:rPr>
              <a:t>Оголошує</a:t>
            </a:r>
            <a:r>
              <a:rPr lang="ru-RU" sz="1600" dirty="0" smtClean="0">
                <a:solidFill>
                  <a:schemeClr val="accent3">
                    <a:lumMod val="50000"/>
                  </a:schemeClr>
                </a:solidFill>
                <a:latin typeface="Times New Roman" pitchFamily="18" charset="0"/>
                <a:cs typeface="Times New Roman" pitchFamily="18" charset="0"/>
              </a:rPr>
              <a:t> тему </a:t>
            </a:r>
            <a:r>
              <a:rPr lang="ru-RU" sz="1600" dirty="0" err="1" smtClean="0">
                <a:solidFill>
                  <a:schemeClr val="accent3">
                    <a:lumMod val="50000"/>
                  </a:schemeClr>
                </a:solidFill>
                <a:latin typeface="Times New Roman" pitchFamily="18" charset="0"/>
                <a:cs typeface="Times New Roman" pitchFamily="18" charset="0"/>
              </a:rPr>
              <a:t>дискусії.Запрошує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висловитися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із</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запропонованої</a:t>
            </a:r>
            <a:r>
              <a:rPr lang="ru-RU" sz="1600" dirty="0" smtClean="0">
                <a:solidFill>
                  <a:schemeClr val="accent3">
                    <a:lumMod val="50000"/>
                  </a:schemeClr>
                </a:solidFill>
                <a:latin typeface="Times New Roman" pitchFamily="18" charset="0"/>
                <a:cs typeface="Times New Roman" pitchFamily="18" charset="0"/>
              </a:rPr>
              <a:t> теми «</a:t>
            </a:r>
            <a:r>
              <a:rPr lang="ru-RU" sz="1600" dirty="0" err="1" smtClean="0">
                <a:solidFill>
                  <a:schemeClr val="accent3">
                    <a:lumMod val="50000"/>
                  </a:schemeClr>
                </a:solidFill>
                <a:latin typeface="Times New Roman" pitchFamily="18" charset="0"/>
                <a:cs typeface="Times New Roman" pitchFamily="18" charset="0"/>
              </a:rPr>
              <a:t>запрошених</a:t>
            </a:r>
            <a:r>
              <a:rPr lang="ru-RU" sz="1600" dirty="0" smtClean="0">
                <a:solidFill>
                  <a:schemeClr val="accent3">
                    <a:lumMod val="50000"/>
                  </a:schemeClr>
                </a:solidFill>
                <a:latin typeface="Times New Roman" pitchFamily="18" charset="0"/>
                <a:cs typeface="Times New Roman" pitchFamily="18" charset="0"/>
              </a:rPr>
              <a:t> гостей». </a:t>
            </a:r>
            <a:r>
              <a:rPr lang="ru-RU" sz="1600" dirty="0" err="1" smtClean="0">
                <a:solidFill>
                  <a:schemeClr val="accent3">
                    <a:lumMod val="50000"/>
                  </a:schemeClr>
                </a:solidFill>
                <a:latin typeface="Times New Roman" pitchFamily="18" charset="0"/>
                <a:cs typeface="Times New Roman" pitchFamily="18" charset="0"/>
              </a:rPr>
              <a:t>Надає</a:t>
            </a:r>
            <a:r>
              <a:rPr lang="ru-RU" sz="1600" dirty="0" smtClean="0">
                <a:solidFill>
                  <a:schemeClr val="accent3">
                    <a:lumMod val="50000"/>
                  </a:schemeClr>
                </a:solidFill>
                <a:latin typeface="Times New Roman" pitchFamily="18" charset="0"/>
                <a:cs typeface="Times New Roman" pitchFamily="18" charset="0"/>
              </a:rPr>
              <a:t> слово </a:t>
            </a:r>
            <a:r>
              <a:rPr lang="ru-RU" sz="1600" dirty="0" err="1" smtClean="0">
                <a:solidFill>
                  <a:schemeClr val="accent3">
                    <a:lumMod val="50000"/>
                  </a:schemeClr>
                </a:solidFill>
                <a:latin typeface="Times New Roman" pitchFamily="18" charset="0"/>
                <a:cs typeface="Times New Roman" pitchFamily="18" charset="0"/>
              </a:rPr>
              <a:t>глядачам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які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можуть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виступити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своєю</a:t>
            </a:r>
            <a:r>
              <a:rPr lang="ru-RU" sz="1600" dirty="0" smtClean="0">
                <a:solidFill>
                  <a:schemeClr val="accent3">
                    <a:lumMod val="50000"/>
                  </a:schemeClr>
                </a:solidFill>
                <a:latin typeface="Times New Roman" pitchFamily="18" charset="0"/>
                <a:cs typeface="Times New Roman" pitchFamily="18" charset="0"/>
              </a:rPr>
              <a:t> думкою </a:t>
            </a:r>
            <a:r>
              <a:rPr lang="ru-RU" sz="1600" dirty="0" err="1" smtClean="0">
                <a:solidFill>
                  <a:schemeClr val="accent3">
                    <a:lumMod val="50000"/>
                  </a:schemeClr>
                </a:solidFill>
                <a:latin typeface="Times New Roman" pitchFamily="18" charset="0"/>
                <a:cs typeface="Times New Roman" pitchFamily="18" charset="0"/>
              </a:rPr>
              <a:t>протягом</a:t>
            </a:r>
            <a:r>
              <a:rPr lang="ru-RU" sz="1600" dirty="0" smtClean="0">
                <a:solidFill>
                  <a:schemeClr val="accent3">
                    <a:lumMod val="50000"/>
                  </a:schemeClr>
                </a:solidFill>
                <a:latin typeface="Times New Roman" pitchFamily="18" charset="0"/>
                <a:cs typeface="Times New Roman" pitchFamily="18" charset="0"/>
              </a:rPr>
              <a:t> 1 </a:t>
            </a:r>
            <a:r>
              <a:rPr lang="ru-RU" sz="1600" dirty="0" err="1" smtClean="0">
                <a:solidFill>
                  <a:schemeClr val="accent3">
                    <a:lumMod val="50000"/>
                  </a:schemeClr>
                </a:solidFill>
                <a:latin typeface="Times New Roman" pitchFamily="18" charset="0"/>
                <a:cs typeface="Times New Roman" pitchFamily="18" charset="0"/>
              </a:rPr>
              <a:t>хв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або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поставити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запитання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запрошеним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Запрошені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мають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відповідати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лаконічно</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конкретно.Ведучий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теж</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має</a:t>
            </a:r>
            <a:r>
              <a:rPr lang="ru-RU" sz="1600" dirty="0" smtClean="0">
                <a:solidFill>
                  <a:schemeClr val="accent3">
                    <a:lumMod val="50000"/>
                  </a:schemeClr>
                </a:solidFill>
                <a:latin typeface="Times New Roman" pitchFamily="18" charset="0"/>
                <a:cs typeface="Times New Roman" pitchFamily="18" charset="0"/>
              </a:rPr>
              <a:t> право </a:t>
            </a:r>
            <a:r>
              <a:rPr lang="ru-RU" sz="1600" dirty="0" err="1" smtClean="0">
                <a:solidFill>
                  <a:schemeClr val="accent3">
                    <a:lumMod val="50000"/>
                  </a:schemeClr>
                </a:solidFill>
                <a:latin typeface="Times New Roman" pitchFamily="18" charset="0"/>
                <a:cs typeface="Times New Roman" pitchFamily="18" charset="0"/>
              </a:rPr>
              <a:t>поставити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своє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запитання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або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перервати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виступаючого.Ця</a:t>
            </a:r>
            <a:r>
              <a:rPr lang="ru-RU" sz="1600" dirty="0" smtClean="0">
                <a:solidFill>
                  <a:schemeClr val="accent3">
                    <a:lumMod val="50000"/>
                  </a:schemeClr>
                </a:solidFill>
                <a:latin typeface="Times New Roman" pitchFamily="18" charset="0"/>
                <a:cs typeface="Times New Roman" pitchFamily="18" charset="0"/>
              </a:rPr>
              <a:t> форма </a:t>
            </a:r>
            <a:r>
              <a:rPr lang="ru-RU" sz="1600" dirty="0" err="1" smtClean="0">
                <a:solidFill>
                  <a:schemeClr val="accent3">
                    <a:lumMod val="50000"/>
                  </a:schemeClr>
                </a:solidFill>
                <a:latin typeface="Times New Roman" pitchFamily="18" charset="0"/>
                <a:cs typeface="Times New Roman" pitchFamily="18" charset="0"/>
              </a:rPr>
              <a:t>роботи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допоможе</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учням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навчитися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брати</a:t>
            </a:r>
            <a:r>
              <a:rPr lang="ru-RU" sz="1600" dirty="0" smtClean="0">
                <a:solidFill>
                  <a:schemeClr val="accent3">
                    <a:lumMod val="50000"/>
                  </a:schemeClr>
                </a:solidFill>
                <a:latin typeface="Times New Roman" pitchFamily="18" charset="0"/>
                <a:cs typeface="Times New Roman" pitchFamily="18" charset="0"/>
              </a:rPr>
              <a:t> участь у </a:t>
            </a:r>
            <a:r>
              <a:rPr lang="ru-RU" sz="1600" dirty="0" err="1" smtClean="0">
                <a:solidFill>
                  <a:schemeClr val="accent3">
                    <a:lumMod val="50000"/>
                  </a:schemeClr>
                </a:solidFill>
                <a:latin typeface="Times New Roman" pitchFamily="18" charset="0"/>
                <a:cs typeface="Times New Roman" pitchFamily="18" charset="0"/>
              </a:rPr>
              <a:t>загальних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дискусіях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висловлювати</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захищати</a:t>
            </a:r>
            <a:r>
              <a:rPr lang="ru-RU" sz="1600" dirty="0" smtClean="0">
                <a:solidFill>
                  <a:schemeClr val="accent3">
                    <a:lumMod val="50000"/>
                  </a:schemeClr>
                </a:solidFill>
                <a:latin typeface="Times New Roman" pitchFamily="18" charset="0"/>
                <a:cs typeface="Times New Roman" pitchFamily="18" charset="0"/>
              </a:rPr>
              <a:t> свою </a:t>
            </a:r>
            <a:r>
              <a:rPr lang="ru-RU" sz="1600" dirty="0" err="1" smtClean="0">
                <a:solidFill>
                  <a:schemeClr val="accent3">
                    <a:lumMod val="50000"/>
                  </a:schemeClr>
                </a:solidFill>
                <a:latin typeface="Times New Roman" pitchFamily="18" charset="0"/>
                <a:cs typeface="Times New Roman" pitchFamily="18" charset="0"/>
              </a:rPr>
              <a:t>позицію</a:t>
            </a:r>
            <a:r>
              <a:rPr lang="ru-RU" sz="1600" dirty="0" smtClean="0">
                <a:solidFill>
                  <a:schemeClr val="accent3">
                    <a:lumMod val="50000"/>
                  </a:schemeClr>
                </a:solidFill>
                <a:latin typeface="Times New Roman" pitchFamily="18" charset="0"/>
                <a:cs typeface="Times New Roman" pitchFamily="18" charset="0"/>
              </a:rPr>
              <a:t>.</a:t>
            </a:r>
          </a:p>
          <a:p>
            <a:pPr>
              <a:buNone/>
            </a:pPr>
            <a:endParaRPr lang="ru-RU" sz="1600" dirty="0" smtClean="0">
              <a:solidFill>
                <a:schemeClr val="accent3">
                  <a:lumMod val="50000"/>
                </a:schemeClr>
              </a:solidFill>
              <a:latin typeface="Times New Roman" pitchFamily="18" charset="0"/>
              <a:cs typeface="Times New Roman" pitchFamily="18" charset="0"/>
            </a:endParaRPr>
          </a:p>
          <a:p>
            <a:pPr fontAlgn="base">
              <a:buNone/>
            </a:pPr>
            <a:endParaRPr lang="ru-RU" dirty="0" smtClean="0"/>
          </a:p>
          <a:p>
            <a:pPr>
              <a:buNone/>
            </a:pPr>
            <a:endParaRPr lang="ru-RU" dirty="0"/>
          </a:p>
        </p:txBody>
      </p:sp>
      <p:pic>
        <p:nvPicPr>
          <p:cNvPr id="7169" name="Picture 1" descr="E:\Новая папка\project_management.jpg"/>
          <p:cNvPicPr>
            <a:picLocks noChangeAspect="1" noChangeArrowheads="1"/>
          </p:cNvPicPr>
          <p:nvPr/>
        </p:nvPicPr>
        <p:blipFill>
          <a:blip r:embed="rId2" cstate="print"/>
          <a:srcRect/>
          <a:stretch>
            <a:fillRect/>
          </a:stretch>
        </p:blipFill>
        <p:spPr bwMode="auto">
          <a:xfrm>
            <a:off x="2627784" y="3789040"/>
            <a:ext cx="3695700" cy="26479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568952" cy="6120680"/>
          </a:xfrm>
        </p:spPr>
        <p:txBody>
          <a:bodyPr>
            <a:noAutofit/>
          </a:bodyPr>
          <a:lstStyle/>
          <a:p>
            <a:pPr fontAlgn="base">
              <a:buNone/>
            </a:pPr>
            <a:r>
              <a:rPr lang="ru-RU" sz="1600" b="1" dirty="0" smtClean="0">
                <a:solidFill>
                  <a:schemeClr val="accent3">
                    <a:lumMod val="50000"/>
                  </a:schemeClr>
                </a:solidFill>
                <a:latin typeface="Times New Roman" pitchFamily="18" charset="0"/>
                <a:cs typeface="Times New Roman" pitchFamily="18" charset="0"/>
              </a:rPr>
              <a:t>«Ажурна пилка»</a:t>
            </a:r>
            <a:r>
              <a:rPr lang="ru-RU" sz="1600" dirty="0" smtClean="0">
                <a:solidFill>
                  <a:schemeClr val="accent3">
                    <a:lumMod val="50000"/>
                  </a:schemeClr>
                </a:solidFill>
                <a:latin typeface="Times New Roman" pitchFamily="18" charset="0"/>
                <a:cs typeface="Times New Roman" pitchFamily="18" charset="0"/>
              </a:rPr>
              <a:t>-метод </a:t>
            </a:r>
            <a:r>
              <a:rPr lang="ru-RU" sz="1600" dirty="0" err="1" smtClean="0">
                <a:solidFill>
                  <a:schemeClr val="accent3">
                    <a:lumMod val="50000"/>
                  </a:schemeClr>
                </a:solidFill>
                <a:latin typeface="Times New Roman" pitchFamily="18" charset="0"/>
                <a:cs typeface="Times New Roman" pitchFamily="18" charset="0"/>
              </a:rPr>
              <a:t>дозволяє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учням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працювати</a:t>
            </a:r>
            <a:r>
              <a:rPr lang="ru-RU" sz="1600" dirty="0" smtClean="0">
                <a:solidFill>
                  <a:schemeClr val="accent3">
                    <a:lumMod val="50000"/>
                  </a:schemeClr>
                </a:solidFill>
                <a:latin typeface="Times New Roman" pitchFamily="18" charset="0"/>
                <a:cs typeface="Times New Roman" pitchFamily="18" charset="0"/>
              </a:rPr>
              <a:t> разом, </a:t>
            </a:r>
            <a:r>
              <a:rPr lang="ru-RU" sz="1600" dirty="0" err="1" smtClean="0">
                <a:solidFill>
                  <a:schemeClr val="accent3">
                    <a:lumMod val="50000"/>
                  </a:schemeClr>
                </a:solidFill>
                <a:latin typeface="Times New Roman" pitchFamily="18" charset="0"/>
                <a:cs typeface="Times New Roman" pitchFamily="18" charset="0"/>
              </a:rPr>
              <a:t>щоб</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вивчити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значну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кількість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інформації</a:t>
            </a:r>
            <a:r>
              <a:rPr lang="ru-RU" sz="1600" dirty="0" smtClean="0">
                <a:solidFill>
                  <a:schemeClr val="accent3">
                    <a:lumMod val="50000"/>
                  </a:schemeClr>
                </a:solidFill>
                <a:latin typeface="Times New Roman" pitchFamily="18" charset="0"/>
                <a:cs typeface="Times New Roman" pitchFamily="18" charset="0"/>
              </a:rPr>
              <a:t> за короткий </a:t>
            </a:r>
            <a:r>
              <a:rPr lang="ru-RU" sz="1600" dirty="0" err="1" smtClean="0">
                <a:solidFill>
                  <a:schemeClr val="accent3">
                    <a:lumMod val="50000"/>
                  </a:schemeClr>
                </a:solidFill>
                <a:latin typeface="Times New Roman" pitchFamily="18" charset="0"/>
                <a:cs typeface="Times New Roman" pitchFamily="18" charset="0"/>
              </a:rPr>
              <a:t>проміжок</a:t>
            </a:r>
            <a:r>
              <a:rPr lang="ru-RU" sz="1600" dirty="0" smtClean="0">
                <a:solidFill>
                  <a:schemeClr val="accent3">
                    <a:lumMod val="50000"/>
                  </a:schemeClr>
                </a:solidFill>
                <a:latin typeface="Times New Roman" pitchFamily="18" charset="0"/>
                <a:cs typeface="Times New Roman" pitchFamily="18" charset="0"/>
              </a:rPr>
              <a:t> часу, а </a:t>
            </a:r>
            <a:r>
              <a:rPr lang="ru-RU" sz="1600" dirty="0" err="1" smtClean="0">
                <a:solidFill>
                  <a:schemeClr val="accent3">
                    <a:lumMod val="50000"/>
                  </a:schemeClr>
                </a:solidFill>
                <a:latin typeface="Times New Roman" pitchFamily="18" charset="0"/>
                <a:cs typeface="Times New Roman" pitchFamily="18" charset="0"/>
              </a:rPr>
              <a:t>також</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заохочує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учнів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допомагати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одне</a:t>
            </a:r>
            <a:r>
              <a:rPr lang="ru-RU" sz="1600" dirty="0" smtClean="0">
                <a:solidFill>
                  <a:schemeClr val="accent3">
                    <a:lumMod val="50000"/>
                  </a:schemeClr>
                </a:solidFill>
                <a:latin typeface="Times New Roman" pitchFamily="18" charset="0"/>
                <a:cs typeface="Times New Roman" pitchFamily="18" charset="0"/>
              </a:rPr>
              <a:t> одному «</a:t>
            </a:r>
            <a:r>
              <a:rPr lang="ru-RU" sz="1600" dirty="0" err="1" smtClean="0">
                <a:solidFill>
                  <a:schemeClr val="accent3">
                    <a:lumMod val="50000"/>
                  </a:schemeClr>
                </a:solidFill>
                <a:latin typeface="Times New Roman" pitchFamily="18" charset="0"/>
                <a:cs typeface="Times New Roman" pitchFamily="18" charset="0"/>
              </a:rPr>
              <a:t>вчитися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навчаючи</a:t>
            </a:r>
            <a:r>
              <a:rPr lang="ru-RU" sz="1600" dirty="0" smtClean="0">
                <a:solidFill>
                  <a:schemeClr val="accent3">
                    <a:lumMod val="50000"/>
                  </a:schemeClr>
                </a:solidFill>
                <a:latin typeface="Times New Roman" pitchFamily="18" charset="0"/>
                <a:cs typeface="Times New Roman" pitchFamily="18" charset="0"/>
              </a:rPr>
              <a:t>»</a:t>
            </a:r>
            <a:r>
              <a:rPr lang="ru-RU" sz="1600" dirty="0" err="1" smtClean="0">
                <a:solidFill>
                  <a:schemeClr val="accent3">
                    <a:lumMod val="50000"/>
                  </a:schemeClr>
                </a:solidFill>
                <a:latin typeface="Times New Roman" pitchFamily="18" charset="0"/>
                <a:cs typeface="Times New Roman" pitchFamily="18" charset="0"/>
              </a:rPr>
              <a:t>Під</a:t>
            </a:r>
            <a:r>
              <a:rPr lang="ru-RU" sz="1600" dirty="0" smtClean="0">
                <a:solidFill>
                  <a:schemeClr val="accent3">
                    <a:lumMod val="50000"/>
                  </a:schemeClr>
                </a:solidFill>
                <a:latin typeface="Times New Roman" pitchFamily="18" charset="0"/>
                <a:cs typeface="Times New Roman" pitchFamily="18" charset="0"/>
              </a:rPr>
              <a:t> час </a:t>
            </a:r>
            <a:r>
              <a:rPr lang="ru-RU" sz="1600" dirty="0" err="1" smtClean="0">
                <a:solidFill>
                  <a:schemeClr val="accent3">
                    <a:lumMod val="50000"/>
                  </a:schemeClr>
                </a:solidFill>
                <a:latin typeface="Times New Roman" pitchFamily="18" charset="0"/>
                <a:cs typeface="Times New Roman" pitchFamily="18" charset="0"/>
              </a:rPr>
              <a:t>роботи</a:t>
            </a:r>
            <a:r>
              <a:rPr lang="ru-RU" sz="1600" dirty="0" smtClean="0">
                <a:solidFill>
                  <a:schemeClr val="accent3">
                    <a:lumMod val="50000"/>
                  </a:schemeClr>
                </a:solidFill>
                <a:latin typeface="Times New Roman" pitchFamily="18" charset="0"/>
                <a:cs typeface="Times New Roman" pitchFamily="18" charset="0"/>
              </a:rPr>
              <a:t> за </a:t>
            </a:r>
            <a:r>
              <a:rPr lang="ru-RU" sz="1600" dirty="0" err="1" smtClean="0">
                <a:solidFill>
                  <a:schemeClr val="accent3">
                    <a:lumMod val="50000"/>
                  </a:schemeClr>
                </a:solidFill>
                <a:latin typeface="Times New Roman" pitchFamily="18" charset="0"/>
                <a:cs typeface="Times New Roman" pitchFamily="18" charset="0"/>
              </a:rPr>
              <a:t>допомогою</a:t>
            </a:r>
            <a:r>
              <a:rPr lang="ru-RU" sz="1600" dirty="0" smtClean="0">
                <a:solidFill>
                  <a:schemeClr val="accent3">
                    <a:lumMod val="50000"/>
                  </a:schemeClr>
                </a:solidFill>
                <a:latin typeface="Times New Roman" pitchFamily="18" charset="0"/>
                <a:cs typeface="Times New Roman" pitchFamily="18" charset="0"/>
              </a:rPr>
              <a:t> методу «Ажурна пилка» </a:t>
            </a:r>
            <a:r>
              <a:rPr lang="ru-RU" sz="1600" dirty="0" err="1" smtClean="0">
                <a:solidFill>
                  <a:schemeClr val="accent3">
                    <a:lumMod val="50000"/>
                  </a:schemeClr>
                </a:solidFill>
                <a:latin typeface="Times New Roman" pitchFamily="18" charset="0"/>
                <a:cs typeface="Times New Roman" pitchFamily="18" charset="0"/>
              </a:rPr>
              <a:t>учні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працюють</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різних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групах.</a:t>
            </a:r>
            <a:r>
              <a:rPr lang="ru-RU" sz="1600" u="sng" dirty="0" err="1" smtClean="0">
                <a:solidFill>
                  <a:schemeClr val="accent3">
                    <a:lumMod val="50000"/>
                  </a:schemeClr>
                </a:solidFill>
                <a:latin typeface="Times New Roman" pitchFamily="18" charset="0"/>
                <a:cs typeface="Times New Roman" pitchFamily="18" charset="0"/>
              </a:rPr>
              <a:t>Порядок</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роботи:</a:t>
            </a:r>
            <a:r>
              <a:rPr lang="ru-RU" sz="1600" dirty="0" err="1" smtClean="0">
                <a:solidFill>
                  <a:schemeClr val="accent3">
                    <a:lumMod val="50000"/>
                  </a:schemeClr>
                </a:solidFill>
                <a:latin typeface="Times New Roman" pitchFamily="18" charset="0"/>
                <a:cs typeface="Times New Roman" pitchFamily="18" charset="0"/>
              </a:rPr>
              <a:t>Спочатку</a:t>
            </a:r>
            <a:r>
              <a:rPr lang="ru-RU" sz="1600" dirty="0" smtClean="0">
                <a:solidFill>
                  <a:schemeClr val="accent3">
                    <a:lumMod val="50000"/>
                  </a:schemeClr>
                </a:solidFill>
                <a:latin typeface="Times New Roman" pitchFamily="18" charset="0"/>
                <a:cs typeface="Times New Roman" pitchFamily="18" charset="0"/>
              </a:rPr>
              <a:t> вони </a:t>
            </a:r>
            <a:r>
              <a:rPr lang="ru-RU" sz="1600" dirty="0" err="1" smtClean="0">
                <a:solidFill>
                  <a:schemeClr val="accent3">
                    <a:lumMod val="50000"/>
                  </a:schemeClr>
                </a:solidFill>
                <a:latin typeface="Times New Roman" pitchFamily="18" charset="0"/>
                <a:cs typeface="Times New Roman" pitchFamily="18" charset="0"/>
              </a:rPr>
              <a:t>працюють</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домашній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групі.Потім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іншій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виступають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ролі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експертів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питання</a:t>
            </a:r>
            <a:r>
              <a:rPr lang="ru-RU" sz="1600" dirty="0" smtClean="0">
                <a:solidFill>
                  <a:schemeClr val="accent3">
                    <a:lumMod val="50000"/>
                  </a:schemeClr>
                </a:solidFill>
                <a:latin typeface="Times New Roman" pitchFamily="18" charset="0"/>
                <a:cs typeface="Times New Roman" pitchFamily="18" charset="0"/>
              </a:rPr>
              <a:t>, над </a:t>
            </a:r>
            <a:r>
              <a:rPr lang="ru-RU" sz="1600" dirty="0" err="1" smtClean="0">
                <a:solidFill>
                  <a:schemeClr val="accent3">
                    <a:lumMod val="50000"/>
                  </a:schemeClr>
                </a:solidFill>
                <a:latin typeface="Times New Roman" pitchFamily="18" charset="0"/>
                <a:cs typeface="Times New Roman" pitchFamily="18" charset="0"/>
              </a:rPr>
              <a:t>яким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працювали</a:t>
            </a:r>
            <a:r>
              <a:rPr lang="ru-RU" sz="1600" dirty="0" smtClean="0">
                <a:solidFill>
                  <a:schemeClr val="accent3">
                    <a:lumMod val="50000"/>
                  </a:schemeClr>
                </a:solidFill>
                <a:latin typeface="Times New Roman" pitchFamily="18" charset="0"/>
                <a:cs typeface="Times New Roman" pitchFamily="18" charset="0"/>
              </a:rPr>
              <a:t> в«</a:t>
            </a:r>
            <a:r>
              <a:rPr lang="ru-RU" sz="1600" dirty="0" err="1" smtClean="0">
                <a:solidFill>
                  <a:schemeClr val="accent3">
                    <a:lumMod val="50000"/>
                  </a:schemeClr>
                </a:solidFill>
                <a:latin typeface="Times New Roman" pitchFamily="18" charset="0"/>
                <a:cs typeface="Times New Roman" pitchFamily="18" charset="0"/>
              </a:rPr>
              <a:t>домашній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групі</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отримують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інформацію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від</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представників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інших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груп.Потім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повертаються</a:t>
            </a:r>
            <a:r>
              <a:rPr lang="ru-RU" sz="1600" dirty="0" smtClean="0">
                <a:solidFill>
                  <a:schemeClr val="accent3">
                    <a:lumMod val="50000"/>
                  </a:schemeClr>
                </a:solidFill>
                <a:latin typeface="Times New Roman" pitchFamily="18" charset="0"/>
                <a:cs typeface="Times New Roman" pitchFamily="18" charset="0"/>
              </a:rPr>
              <a:t> в свою «</a:t>
            </a:r>
            <a:r>
              <a:rPr lang="ru-RU" sz="1600" dirty="0" err="1" smtClean="0">
                <a:solidFill>
                  <a:schemeClr val="accent3">
                    <a:lumMod val="50000"/>
                  </a:schemeClr>
                </a:solidFill>
                <a:latin typeface="Times New Roman" pitchFamily="18" charset="0"/>
                <a:cs typeface="Times New Roman" pitchFamily="18" charset="0"/>
              </a:rPr>
              <a:t>домашню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групу</a:t>
            </a:r>
            <a:r>
              <a:rPr lang="ru-RU" sz="1600" dirty="0" smtClean="0">
                <a:solidFill>
                  <a:schemeClr val="accent3">
                    <a:lumMod val="50000"/>
                  </a:schemeClr>
                </a:solidFill>
                <a:latin typeface="Times New Roman" pitchFamily="18" charset="0"/>
                <a:cs typeface="Times New Roman" pitchFamily="18" charset="0"/>
              </a:rPr>
              <a:t>, для того </a:t>
            </a:r>
            <a:r>
              <a:rPr lang="ru-RU" sz="1600" dirty="0" err="1" smtClean="0">
                <a:solidFill>
                  <a:schemeClr val="accent3">
                    <a:lumMod val="50000"/>
                  </a:schemeClr>
                </a:solidFill>
                <a:latin typeface="Times New Roman" pitchFamily="18" charset="0"/>
                <a:cs typeface="Times New Roman" pitchFamily="18" charset="0"/>
              </a:rPr>
              <a:t>щоб</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поділитися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тією</a:t>
            </a:r>
            <a:r>
              <a:rPr lang="ru-RU" sz="1600" dirty="0" smtClean="0">
                <a:solidFill>
                  <a:schemeClr val="accent3">
                    <a:lumMod val="50000"/>
                  </a:schemeClr>
                </a:solidFill>
                <a:latin typeface="Times New Roman" pitchFamily="18" charset="0"/>
                <a:cs typeface="Times New Roman" pitchFamily="18" charset="0"/>
              </a:rPr>
              <a:t> новою </a:t>
            </a:r>
            <a:r>
              <a:rPr lang="ru-RU" sz="1600" dirty="0" err="1" smtClean="0">
                <a:solidFill>
                  <a:schemeClr val="accent3">
                    <a:lumMod val="50000"/>
                  </a:schemeClr>
                </a:solidFill>
                <a:latin typeface="Times New Roman" pitchFamily="18" charset="0"/>
                <a:cs typeface="Times New Roman" pitchFamily="18" charset="0"/>
              </a:rPr>
              <a:t>інформацією</a:t>
            </a:r>
            <a:r>
              <a:rPr lang="ru-RU" sz="1600" dirty="0" smtClean="0">
                <a:solidFill>
                  <a:schemeClr val="accent3">
                    <a:lumMod val="50000"/>
                  </a:schemeClr>
                </a:solidFill>
                <a:latin typeface="Times New Roman" pitchFamily="18" charset="0"/>
                <a:cs typeface="Times New Roman" pitchFamily="18" charset="0"/>
              </a:rPr>
              <a:t>, яку </a:t>
            </a:r>
            <a:r>
              <a:rPr lang="ru-RU" sz="1600" dirty="0" err="1" smtClean="0">
                <a:solidFill>
                  <a:schemeClr val="accent3">
                    <a:lumMod val="50000"/>
                  </a:schemeClr>
                </a:solidFill>
                <a:latin typeface="Times New Roman" pitchFamily="18" charset="0"/>
                <a:cs typeface="Times New Roman" pitchFamily="18" charset="0"/>
              </a:rPr>
              <a:t>їм</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надали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учасники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інших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a:t>
            </a:r>
            <a:r>
              <a:rPr lang="ru-RU" sz="1600" dirty="0" smtClean="0">
                <a:solidFill>
                  <a:schemeClr val="accent3">
                    <a:lumMod val="50000"/>
                  </a:schemeClr>
                </a:solidFill>
                <a:latin typeface="Times New Roman" pitchFamily="18" charset="0"/>
                <a:cs typeface="Times New Roman" pitchFamily="18" charset="0"/>
              </a:rPr>
              <a:t>.</a:t>
            </a:r>
            <a:r>
              <a:rPr lang="ru-RU" sz="1600" u="sng" dirty="0" smtClean="0">
                <a:solidFill>
                  <a:schemeClr val="accent3">
                    <a:lumMod val="50000"/>
                  </a:schemeClr>
                </a:solidFill>
                <a:latin typeface="Times New Roman" pitchFamily="18" charset="0"/>
                <a:cs typeface="Times New Roman" pitchFamily="18" charset="0"/>
              </a:rPr>
              <a:t>«</a:t>
            </a:r>
            <a:r>
              <a:rPr lang="ru-RU" sz="1600" u="sng" dirty="0" err="1" smtClean="0">
                <a:solidFill>
                  <a:schemeClr val="accent3">
                    <a:lumMod val="50000"/>
                  </a:schemeClr>
                </a:solidFill>
                <a:latin typeface="Times New Roman" pitchFamily="18" charset="0"/>
                <a:cs typeface="Times New Roman" pitchFamily="18" charset="0"/>
              </a:rPr>
              <a:t>Домашні</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групи:</a:t>
            </a:r>
            <a:r>
              <a:rPr lang="ru-RU" sz="1600" dirty="0" err="1" smtClean="0">
                <a:solidFill>
                  <a:schemeClr val="accent3">
                    <a:lumMod val="50000"/>
                  </a:schemeClr>
                </a:solidFill>
                <a:latin typeface="Times New Roman" pitchFamily="18" charset="0"/>
                <a:cs typeface="Times New Roman" pitchFamily="18" charset="0"/>
              </a:rPr>
              <a:t>Кожна</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група</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отримує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завдання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вивчає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його</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обговорює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свій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матеріал</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Бажано</a:t>
            </a:r>
            <a:r>
              <a:rPr lang="ru-RU" sz="1600" dirty="0" smtClean="0">
                <a:solidFill>
                  <a:schemeClr val="accent3">
                    <a:lumMod val="50000"/>
                  </a:schemeClr>
                </a:solidFill>
                <a:latin typeface="Times New Roman" pitchFamily="18" charset="0"/>
                <a:cs typeface="Times New Roman" pitchFamily="18" charset="0"/>
              </a:rPr>
              <a:t> обрати в </a:t>
            </a:r>
            <a:r>
              <a:rPr lang="ru-RU" sz="1600" dirty="0" err="1" smtClean="0">
                <a:solidFill>
                  <a:schemeClr val="accent3">
                    <a:lumMod val="50000"/>
                  </a:schemeClr>
                </a:solidFill>
                <a:latin typeface="Times New Roman" pitchFamily="18" charset="0"/>
                <a:cs typeface="Times New Roman" pitchFamily="18" charset="0"/>
              </a:rPr>
              <a:t>групі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головуючого</a:t>
            </a:r>
            <a:r>
              <a:rPr lang="ru-RU" sz="1600" dirty="0" smtClean="0">
                <a:solidFill>
                  <a:schemeClr val="accent3">
                    <a:lumMod val="50000"/>
                  </a:schemeClr>
                </a:solidFill>
                <a:latin typeface="Times New Roman" pitchFamily="18" charset="0"/>
                <a:cs typeface="Times New Roman" pitchFamily="18" charset="0"/>
              </a:rPr>
              <a:t>, </a:t>
            </a:r>
            <a:r>
              <a:rPr lang="ru-RU" sz="1600" i="1" dirty="0" smtClean="0">
                <a:solidFill>
                  <a:schemeClr val="accent3">
                    <a:lumMod val="50000"/>
                  </a:schemeClr>
                </a:solidFill>
                <a:latin typeface="Times New Roman" pitchFamily="18" charset="0"/>
                <a:cs typeface="Times New Roman" pitchFamily="18" charset="0"/>
              </a:rPr>
              <a:t>тайм – </a:t>
            </a:r>
            <a:r>
              <a:rPr lang="ru-RU" sz="1600" i="1" dirty="0" err="1" smtClean="0">
                <a:solidFill>
                  <a:schemeClr val="accent3">
                    <a:lumMod val="50000"/>
                  </a:schemeClr>
                </a:solidFill>
                <a:latin typeface="Times New Roman" pitchFamily="18" charset="0"/>
                <a:cs typeface="Times New Roman" pitchFamily="18" charset="0"/>
              </a:rPr>
              <a:t>кіпера</a:t>
            </a:r>
            <a:r>
              <a:rPr lang="ru-RU" sz="1600" dirty="0" smtClean="0">
                <a:solidFill>
                  <a:schemeClr val="accent3">
                    <a:lumMod val="50000"/>
                  </a:schemeClr>
                </a:solidFill>
                <a:latin typeface="Times New Roman" pitchFamily="18" charset="0"/>
                <a:cs typeface="Times New Roman" pitchFamily="18" charset="0"/>
              </a:rPr>
              <a:t> (той, </a:t>
            </a:r>
            <a:r>
              <a:rPr lang="ru-RU" sz="1600" dirty="0" err="1" smtClean="0">
                <a:solidFill>
                  <a:schemeClr val="accent3">
                    <a:lumMod val="50000"/>
                  </a:schemeClr>
                </a:solidFill>
                <a:latin typeface="Times New Roman" pitchFamily="18" charset="0"/>
                <a:cs typeface="Times New Roman" pitchFamily="18" charset="0"/>
              </a:rPr>
              <a:t>хто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стежить</a:t>
            </a:r>
            <a:r>
              <a:rPr lang="ru-RU" sz="1600" dirty="0" smtClean="0">
                <a:solidFill>
                  <a:schemeClr val="accent3">
                    <a:lumMod val="50000"/>
                  </a:schemeClr>
                </a:solidFill>
                <a:latin typeface="Times New Roman" pitchFamily="18" charset="0"/>
                <a:cs typeface="Times New Roman" pitchFamily="18" charset="0"/>
              </a:rPr>
              <a:t> за часом) та особу, яка ставить </a:t>
            </a:r>
            <a:r>
              <a:rPr lang="ru-RU" sz="1600" dirty="0" err="1" smtClean="0">
                <a:solidFill>
                  <a:schemeClr val="accent3">
                    <a:lumMod val="50000"/>
                  </a:schemeClr>
                </a:solidFill>
                <a:latin typeface="Times New Roman" pitchFamily="18" charset="0"/>
                <a:cs typeface="Times New Roman" pitchFamily="18" charset="0"/>
              </a:rPr>
              <a:t>запитання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щоб</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переконатися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що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кожен</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учасник</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розуміє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зміст</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матеріалу</a:t>
            </a:r>
            <a:r>
              <a:rPr lang="ru-RU" sz="1600" dirty="0" smtClean="0">
                <a:solidFill>
                  <a:schemeClr val="accent3">
                    <a:lumMod val="50000"/>
                  </a:schemeClr>
                </a:solidFill>
                <a:latin typeface="Times New Roman" pitchFamily="18" charset="0"/>
                <a:cs typeface="Times New Roman" pitchFamily="18" charset="0"/>
              </a:rPr>
              <a:t>.</a:t>
            </a:r>
            <a:r>
              <a:rPr lang="ru-RU" sz="1600" u="sng" dirty="0" smtClean="0">
                <a:solidFill>
                  <a:schemeClr val="accent3">
                    <a:lumMod val="50000"/>
                  </a:schemeClr>
                </a:solidFill>
                <a:latin typeface="Times New Roman" pitchFamily="18" charset="0"/>
                <a:cs typeface="Times New Roman" pitchFamily="18" charset="0"/>
              </a:rPr>
              <a:t>«</a:t>
            </a:r>
            <a:r>
              <a:rPr lang="ru-RU" sz="1600" u="sng" dirty="0" err="1" smtClean="0">
                <a:solidFill>
                  <a:schemeClr val="accent3">
                    <a:lumMod val="50000"/>
                  </a:schemeClr>
                </a:solidFill>
                <a:latin typeface="Times New Roman" pitchFamily="18" charset="0"/>
                <a:cs typeface="Times New Roman" pitchFamily="18" charset="0"/>
              </a:rPr>
              <a:t>Експертні</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групи:</a:t>
            </a:r>
            <a:r>
              <a:rPr lang="ru-RU" sz="1600" dirty="0" err="1" smtClean="0">
                <a:solidFill>
                  <a:schemeClr val="accent3">
                    <a:lumMod val="50000"/>
                  </a:schemeClr>
                </a:solidFill>
                <a:latin typeface="Times New Roman" pitchFamily="18" charset="0"/>
                <a:cs typeface="Times New Roman" pitchFamily="18" charset="0"/>
              </a:rPr>
              <a:t>Після</a:t>
            </a:r>
            <a:r>
              <a:rPr lang="ru-RU" sz="1600" dirty="0" smtClean="0">
                <a:solidFill>
                  <a:schemeClr val="accent3">
                    <a:lumMod val="50000"/>
                  </a:schemeClr>
                </a:solidFill>
                <a:latin typeface="Times New Roman" pitchFamily="18" charset="0"/>
                <a:cs typeface="Times New Roman" pitchFamily="18" charset="0"/>
              </a:rPr>
              <a:t> того як учитель </a:t>
            </a:r>
            <a:r>
              <a:rPr lang="ru-RU" sz="1600" dirty="0" err="1" smtClean="0">
                <a:solidFill>
                  <a:schemeClr val="accent3">
                    <a:lumMod val="50000"/>
                  </a:schemeClr>
                </a:solidFill>
                <a:latin typeface="Times New Roman" pitchFamily="18" charset="0"/>
                <a:cs typeface="Times New Roman" pitchFamily="18" charset="0"/>
              </a:rPr>
              <a:t>об’єднав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учнів</a:t>
            </a:r>
            <a:r>
              <a:rPr lang="ru-RU" sz="1600" dirty="0" smtClean="0">
                <a:solidFill>
                  <a:schemeClr val="accent3">
                    <a:lumMod val="50000"/>
                  </a:schemeClr>
                </a:solidFill>
                <a:latin typeface="Times New Roman" pitchFamily="18" charset="0"/>
                <a:cs typeface="Times New Roman" pitchFamily="18" charset="0"/>
              </a:rPr>
              <a:t> у </a:t>
            </a:r>
            <a:r>
              <a:rPr lang="ru-RU" sz="1600" dirty="0" err="1" smtClean="0">
                <a:solidFill>
                  <a:schemeClr val="accent3">
                    <a:lumMod val="50000"/>
                  </a:schemeClr>
                </a:solidFill>
                <a:latin typeface="Times New Roman" pitchFamily="18" charset="0"/>
                <a:cs typeface="Times New Roman" pitchFamily="18" charset="0"/>
              </a:rPr>
              <a:t>нові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групи</a:t>
            </a:r>
            <a:r>
              <a:rPr lang="ru-RU" sz="1600" dirty="0" smtClean="0">
                <a:solidFill>
                  <a:schemeClr val="accent3">
                    <a:lumMod val="50000"/>
                  </a:schemeClr>
                </a:solidFill>
                <a:latin typeface="Times New Roman" pitchFamily="18" charset="0"/>
                <a:cs typeface="Times New Roman" pitchFamily="18" charset="0"/>
              </a:rPr>
              <a:t>, вони </a:t>
            </a:r>
            <a:r>
              <a:rPr lang="ru-RU" sz="1600" dirty="0" err="1" smtClean="0">
                <a:solidFill>
                  <a:schemeClr val="accent3">
                    <a:lumMod val="50000"/>
                  </a:schemeClr>
                </a:solidFill>
                <a:latin typeface="Times New Roman" pitchFamily="18" charset="0"/>
                <a:cs typeface="Times New Roman" pitchFamily="18" charset="0"/>
              </a:rPr>
              <a:t>стають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експертами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тієї</a:t>
            </a:r>
            <a:r>
              <a:rPr lang="ru-RU" sz="1600" dirty="0" smtClean="0">
                <a:solidFill>
                  <a:schemeClr val="accent3">
                    <a:lumMod val="50000"/>
                  </a:schemeClr>
                </a:solidFill>
                <a:latin typeface="Times New Roman" pitchFamily="18" charset="0"/>
                <a:cs typeface="Times New Roman" pitchFamily="18" charset="0"/>
              </a:rPr>
              <a:t> теми, яку </a:t>
            </a:r>
            <a:r>
              <a:rPr lang="ru-RU" sz="1600" dirty="0" err="1" smtClean="0">
                <a:solidFill>
                  <a:schemeClr val="accent3">
                    <a:lumMod val="50000"/>
                  </a:schemeClr>
                </a:solidFill>
                <a:latin typeface="Times New Roman" pitchFamily="18" charset="0"/>
                <a:cs typeface="Times New Roman" pitchFamily="18" charset="0"/>
              </a:rPr>
              <a:t>вивчали</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домашній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Учні</a:t>
            </a:r>
            <a:r>
              <a:rPr lang="ru-RU" sz="1600" dirty="0" smtClean="0">
                <a:solidFill>
                  <a:schemeClr val="accent3">
                    <a:lumMod val="50000"/>
                  </a:schemeClr>
                </a:solidFill>
                <a:latin typeface="Times New Roman" pitchFamily="18" charset="0"/>
                <a:cs typeface="Times New Roman" pitchFamily="18" charset="0"/>
              </a:rPr>
              <a:t> по </a:t>
            </a:r>
            <a:r>
              <a:rPr lang="ru-RU" sz="1600" dirty="0" err="1" smtClean="0">
                <a:solidFill>
                  <a:schemeClr val="accent3">
                    <a:lumMod val="50000"/>
                  </a:schemeClr>
                </a:solidFill>
                <a:latin typeface="Times New Roman" pitchFamily="18" charset="0"/>
                <a:cs typeface="Times New Roman" pitchFamily="18" charset="0"/>
              </a:rPr>
              <a:t>черзі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намагаються</a:t>
            </a:r>
            <a:r>
              <a:rPr lang="ru-RU" sz="1600" dirty="0" smtClean="0">
                <a:solidFill>
                  <a:schemeClr val="accent3">
                    <a:lumMod val="50000"/>
                  </a:schemeClr>
                </a:solidFill>
                <a:latin typeface="Times New Roman" pitchFamily="18" charset="0"/>
                <a:cs typeface="Times New Roman" pitchFamily="18" charset="0"/>
              </a:rPr>
              <a:t> за </a:t>
            </a:r>
            <a:r>
              <a:rPr lang="ru-RU" sz="1600" dirty="0" err="1" smtClean="0">
                <a:solidFill>
                  <a:schemeClr val="accent3">
                    <a:lumMod val="50000"/>
                  </a:schemeClr>
                </a:solidFill>
                <a:latin typeface="Times New Roman" pitchFamily="18" charset="0"/>
                <a:cs typeface="Times New Roman" pitchFamily="18" charset="0"/>
              </a:rPr>
              <a:t>визначений</a:t>
            </a:r>
            <a:r>
              <a:rPr lang="ru-RU" sz="1600" dirty="0" smtClean="0">
                <a:solidFill>
                  <a:schemeClr val="accent3">
                    <a:lumMod val="50000"/>
                  </a:schemeClr>
                </a:solidFill>
                <a:latin typeface="Times New Roman" pitchFamily="18" charset="0"/>
                <a:cs typeface="Times New Roman" pitchFamily="18" charset="0"/>
              </a:rPr>
              <a:t> учителем час </a:t>
            </a:r>
            <a:r>
              <a:rPr lang="ru-RU" sz="1600" dirty="0" err="1" smtClean="0">
                <a:solidFill>
                  <a:schemeClr val="accent3">
                    <a:lumMod val="50000"/>
                  </a:schemeClr>
                </a:solidFill>
                <a:latin typeface="Times New Roman" pitchFamily="18" charset="0"/>
                <a:cs typeface="Times New Roman" pitchFamily="18" charset="0"/>
              </a:rPr>
              <a:t>якісно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повному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обсязі</a:t>
            </a:r>
            <a:r>
              <a:rPr lang="ru-RU" sz="1600" dirty="0" smtClean="0">
                <a:solidFill>
                  <a:schemeClr val="accent3">
                    <a:lumMod val="50000"/>
                  </a:schemeClr>
                </a:solidFill>
                <a:latin typeface="Times New Roman" pitchFamily="18" charset="0"/>
                <a:cs typeface="Times New Roman" pitchFamily="18" charset="0"/>
              </a:rPr>
              <a:t> донести </a:t>
            </a:r>
            <a:r>
              <a:rPr lang="ru-RU" sz="1600" dirty="0" err="1" smtClean="0">
                <a:solidFill>
                  <a:schemeClr val="accent3">
                    <a:lumMod val="50000"/>
                  </a:schemeClr>
                </a:solidFill>
                <a:latin typeface="Times New Roman" pitchFamily="18" charset="0"/>
                <a:cs typeface="Times New Roman" pitchFamily="18" charset="0"/>
              </a:rPr>
              <a:t>інформацію</a:t>
            </a:r>
            <a:r>
              <a:rPr lang="ru-RU" sz="1600" dirty="0" smtClean="0">
                <a:solidFill>
                  <a:schemeClr val="accent3">
                    <a:lumMod val="50000"/>
                  </a:schemeClr>
                </a:solidFill>
                <a:latin typeface="Times New Roman" pitchFamily="18" charset="0"/>
                <a:cs typeface="Times New Roman" pitchFamily="18" charset="0"/>
              </a:rPr>
              <a:t> до </a:t>
            </a:r>
            <a:r>
              <a:rPr lang="ru-RU" sz="1600" dirty="0" err="1" smtClean="0">
                <a:solidFill>
                  <a:schemeClr val="accent3">
                    <a:lumMod val="50000"/>
                  </a:schemeClr>
                </a:solidFill>
                <a:latin typeface="Times New Roman" pitchFamily="18" charset="0"/>
                <a:cs typeface="Times New Roman" pitchFamily="18" charset="0"/>
              </a:rPr>
              <a:t>членів</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нових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сприйняти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нову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інформацію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від</a:t>
            </a:r>
            <a:r>
              <a:rPr lang="ru-RU" sz="1600" dirty="0" smtClean="0">
                <a:solidFill>
                  <a:schemeClr val="accent3">
                    <a:lumMod val="50000"/>
                  </a:schemeClr>
                </a:solidFill>
                <a:latin typeface="Times New Roman" pitchFamily="18" charset="0"/>
                <a:cs typeface="Times New Roman" pitchFamily="18" charset="0"/>
              </a:rPr>
              <a:t> них.</a:t>
            </a:r>
          </a:p>
          <a:p>
            <a:pPr fontAlgn="base">
              <a:buNone/>
            </a:pPr>
            <a:endParaRPr lang="ru-RU" sz="1600" dirty="0" smtClean="0">
              <a:solidFill>
                <a:schemeClr val="accent3">
                  <a:lumMod val="50000"/>
                </a:schemeClr>
              </a:solidFill>
              <a:latin typeface="Times New Roman" pitchFamily="18" charset="0"/>
              <a:cs typeface="Times New Roman" pitchFamily="18" charset="0"/>
            </a:endParaRPr>
          </a:p>
          <a:p>
            <a:pPr fontAlgn="base">
              <a:buNone/>
            </a:pPr>
            <a:r>
              <a:rPr lang="ru-RU" sz="1600" b="1" dirty="0" smtClean="0">
                <a:solidFill>
                  <a:schemeClr val="accent3">
                    <a:lumMod val="50000"/>
                  </a:schemeClr>
                </a:solidFill>
                <a:latin typeface="Times New Roman" pitchFamily="18" charset="0"/>
                <a:cs typeface="Times New Roman" pitchFamily="18" charset="0"/>
              </a:rPr>
              <a:t>«Коло </a:t>
            </a:r>
            <a:r>
              <a:rPr lang="ru-RU" sz="1600" b="1" dirty="0" err="1" smtClean="0">
                <a:solidFill>
                  <a:schemeClr val="accent3">
                    <a:lumMod val="50000"/>
                  </a:schemeClr>
                </a:solidFill>
                <a:latin typeface="Times New Roman" pitchFamily="18" charset="0"/>
                <a:cs typeface="Times New Roman" pitchFamily="18" charset="0"/>
              </a:rPr>
              <a:t>ідей</a:t>
            </a:r>
            <a:r>
              <a:rPr lang="ru-RU" sz="1600" b="1" dirty="0" smtClean="0">
                <a:solidFill>
                  <a:schemeClr val="accent3">
                    <a:lumMod val="50000"/>
                  </a:schemeClr>
                </a:solidFill>
                <a:latin typeface="Times New Roman" pitchFamily="18" charset="0"/>
                <a:cs typeface="Times New Roman" pitchFamily="18" charset="0"/>
              </a:rPr>
              <a:t>»</a:t>
            </a:r>
            <a:r>
              <a:rPr lang="ru-RU" sz="1600" dirty="0" smtClean="0">
                <a:solidFill>
                  <a:schemeClr val="accent3">
                    <a:lumMod val="50000"/>
                  </a:schemeClr>
                </a:solidFill>
                <a:latin typeface="Times New Roman" pitchFamily="18" charset="0"/>
                <a:cs typeface="Times New Roman" pitchFamily="18" charset="0"/>
              </a:rPr>
              <a:t>-</a:t>
            </a:r>
            <a:r>
              <a:rPr lang="ru-RU" sz="1600" dirty="0" err="1" smtClean="0">
                <a:solidFill>
                  <a:schemeClr val="accent3">
                    <a:lumMod val="50000"/>
                  </a:schemeClr>
                </a:solidFill>
                <a:latin typeface="Times New Roman" pitchFamily="18" charset="0"/>
                <a:cs typeface="Times New Roman" pitchFamily="18" charset="0"/>
              </a:rPr>
              <a:t>цей</a:t>
            </a:r>
            <a:r>
              <a:rPr lang="ru-RU" sz="1600" dirty="0" smtClean="0">
                <a:solidFill>
                  <a:schemeClr val="accent3">
                    <a:lumMod val="50000"/>
                  </a:schemeClr>
                </a:solidFill>
                <a:latin typeface="Times New Roman" pitchFamily="18" charset="0"/>
                <a:cs typeface="Times New Roman" pitchFamily="18" charset="0"/>
              </a:rPr>
              <a:t> метод </a:t>
            </a:r>
            <a:r>
              <a:rPr lang="ru-RU" sz="1600" dirty="0" err="1" smtClean="0">
                <a:solidFill>
                  <a:schemeClr val="accent3">
                    <a:lumMod val="50000"/>
                  </a:schemeClr>
                </a:solidFill>
                <a:latin typeface="Times New Roman" pitchFamily="18" charset="0"/>
                <a:cs typeface="Times New Roman" pitchFamily="18" charset="0"/>
              </a:rPr>
              <a:t>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ефективним</a:t>
            </a:r>
            <a:r>
              <a:rPr lang="ru-RU" sz="1600" dirty="0" smtClean="0">
                <a:solidFill>
                  <a:schemeClr val="accent3">
                    <a:lumMod val="50000"/>
                  </a:schemeClr>
                </a:solidFill>
                <a:latin typeface="Times New Roman" pitchFamily="18" charset="0"/>
                <a:cs typeface="Times New Roman" pitchFamily="18" charset="0"/>
              </a:rPr>
              <a:t> у </a:t>
            </a:r>
            <a:r>
              <a:rPr lang="ru-RU" sz="1600" dirty="0" err="1" smtClean="0">
                <a:solidFill>
                  <a:schemeClr val="accent3">
                    <a:lumMod val="50000"/>
                  </a:schemeClr>
                </a:solidFill>
                <a:latin typeface="Times New Roman" pitchFamily="18" charset="0"/>
                <a:cs typeface="Times New Roman" pitchFamily="18" charset="0"/>
              </a:rPr>
              <a:t>вирішенні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гострих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суперечливих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питань</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базовим</a:t>
            </a:r>
            <a:r>
              <a:rPr lang="ru-RU" sz="1600" dirty="0" smtClean="0">
                <a:solidFill>
                  <a:schemeClr val="accent3">
                    <a:lumMod val="50000"/>
                  </a:schemeClr>
                </a:solidFill>
                <a:latin typeface="Times New Roman" pitchFamily="18" charset="0"/>
                <a:cs typeface="Times New Roman" pitchFamily="18" charset="0"/>
              </a:rPr>
              <a:t> для </a:t>
            </a:r>
            <a:r>
              <a:rPr lang="ru-RU" sz="1600" dirty="0" err="1" smtClean="0">
                <a:solidFill>
                  <a:schemeClr val="accent3">
                    <a:lumMod val="50000"/>
                  </a:schemeClr>
                </a:solidFill>
                <a:latin typeface="Times New Roman" pitchFamily="18" charset="0"/>
                <a:cs typeface="Times New Roman" pitchFamily="18" charset="0"/>
              </a:rPr>
              <a:t>створення</a:t>
            </a:r>
            <a:r>
              <a:rPr lang="ru-RU" sz="1600" dirty="0" smtClean="0">
                <a:solidFill>
                  <a:schemeClr val="accent3">
                    <a:lumMod val="50000"/>
                  </a:schemeClr>
                </a:solidFill>
                <a:latin typeface="Times New Roman" pitchFamily="18" charset="0"/>
                <a:cs typeface="Times New Roman" pitchFamily="18" charset="0"/>
              </a:rPr>
              <a:t> списку </a:t>
            </a:r>
            <a:r>
              <a:rPr lang="ru-RU" sz="1600" dirty="0" err="1" smtClean="0">
                <a:solidFill>
                  <a:schemeClr val="accent3">
                    <a:lumMod val="50000"/>
                  </a:schemeClr>
                </a:solidFill>
                <a:latin typeface="Times New Roman" pitchFamily="18" charset="0"/>
                <a:cs typeface="Times New Roman" pitchFamily="18" charset="0"/>
              </a:rPr>
              <a:t>загальних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ідей.Метою</a:t>
            </a:r>
            <a:r>
              <a:rPr lang="ru-RU" sz="1600" dirty="0" smtClean="0">
                <a:solidFill>
                  <a:schemeClr val="accent3">
                    <a:lumMod val="50000"/>
                  </a:schemeClr>
                </a:solidFill>
                <a:latin typeface="Times New Roman" pitchFamily="18" charset="0"/>
                <a:cs typeface="Times New Roman" pitchFamily="18" charset="0"/>
              </a:rPr>
              <a:t> методу </a:t>
            </a:r>
            <a:r>
              <a:rPr lang="ru-RU" sz="1600" dirty="0" err="1" smtClean="0">
                <a:solidFill>
                  <a:schemeClr val="accent3">
                    <a:lumMod val="50000"/>
                  </a:schemeClr>
                </a:solidFill>
                <a:latin typeface="Times New Roman" pitchFamily="18" charset="0"/>
                <a:cs typeface="Times New Roman" pitchFamily="18" charset="0"/>
              </a:rPr>
              <a:t>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залучення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всіх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учасників</a:t>
            </a:r>
            <a:r>
              <a:rPr lang="ru-RU" sz="1600" dirty="0" smtClean="0">
                <a:solidFill>
                  <a:schemeClr val="accent3">
                    <a:lumMod val="50000"/>
                  </a:schemeClr>
                </a:solidFill>
                <a:latin typeface="Times New Roman" pitchFamily="18" charset="0"/>
                <a:cs typeface="Times New Roman" pitchFamily="18" charset="0"/>
              </a:rPr>
              <a:t> до </a:t>
            </a:r>
            <a:r>
              <a:rPr lang="ru-RU" sz="1600" dirty="0" err="1" smtClean="0">
                <a:solidFill>
                  <a:schemeClr val="accent3">
                    <a:lumMod val="50000"/>
                  </a:schemeClr>
                </a:solidFill>
                <a:latin typeface="Times New Roman" pitchFamily="18" charset="0"/>
                <a:cs typeface="Times New Roman" pitchFamily="18" charset="0"/>
              </a:rPr>
              <a:t>дискусії</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Він</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дозволяє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уникнути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ситуації</a:t>
            </a:r>
            <a:r>
              <a:rPr lang="ru-RU" sz="1600" dirty="0" smtClean="0">
                <a:solidFill>
                  <a:schemeClr val="accent3">
                    <a:lumMod val="50000"/>
                  </a:schemeClr>
                </a:solidFill>
                <a:latin typeface="Times New Roman" pitchFamily="18" charset="0"/>
                <a:cs typeface="Times New Roman" pitchFamily="18" charset="0"/>
              </a:rPr>
              <a:t>, коли перша </a:t>
            </a:r>
            <a:r>
              <a:rPr lang="ru-RU" sz="1600" dirty="0" err="1" smtClean="0">
                <a:solidFill>
                  <a:schemeClr val="accent3">
                    <a:lumMod val="50000"/>
                  </a:schemeClr>
                </a:solidFill>
                <a:latin typeface="Times New Roman" pitchFamily="18" charset="0"/>
                <a:cs typeface="Times New Roman" pitchFamily="18" charset="0"/>
              </a:rPr>
              <a:t>група</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що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виступає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подає</a:t>
            </a:r>
            <a:r>
              <a:rPr lang="ru-RU" sz="1600" dirty="0" smtClean="0">
                <a:solidFill>
                  <a:schemeClr val="accent3">
                    <a:lumMod val="50000"/>
                  </a:schemeClr>
                </a:solidFill>
                <a:latin typeface="Times New Roman" pitchFamily="18" charset="0"/>
                <a:cs typeface="Times New Roman" pitchFamily="18" charset="0"/>
              </a:rPr>
              <a:t> всю </a:t>
            </a:r>
            <a:r>
              <a:rPr lang="ru-RU" sz="1600" dirty="0" err="1" smtClean="0">
                <a:solidFill>
                  <a:schemeClr val="accent3">
                    <a:lumMod val="50000"/>
                  </a:schemeClr>
                </a:solidFill>
                <a:latin typeface="Times New Roman" pitchFamily="18" charset="0"/>
                <a:cs typeface="Times New Roman" pitchFamily="18" charset="0"/>
              </a:rPr>
              <a:t>інформацію</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проблеми.</a:t>
            </a:r>
            <a:r>
              <a:rPr lang="ru-RU" sz="1600" u="sng" dirty="0" err="1" smtClean="0">
                <a:solidFill>
                  <a:schemeClr val="accent3">
                    <a:lumMod val="50000"/>
                  </a:schemeClr>
                </a:solidFill>
                <a:latin typeface="Times New Roman" pitchFamily="18" charset="0"/>
                <a:cs typeface="Times New Roman" pitchFamily="18" charset="0"/>
              </a:rPr>
              <a:t>Порядок</a:t>
            </a:r>
            <a:r>
              <a:rPr lang="ru-RU" sz="1600" u="sng" dirty="0" smtClean="0">
                <a:solidFill>
                  <a:schemeClr val="accent3">
                    <a:lumMod val="50000"/>
                  </a:schemeClr>
                </a:solidFill>
                <a:latin typeface="Times New Roman" pitchFamily="18" charset="0"/>
                <a:cs typeface="Times New Roman" pitchFamily="18" charset="0"/>
              </a:rPr>
              <a:t> </a:t>
            </a:r>
            <a:r>
              <a:rPr lang="ru-RU" sz="1600" u="sng" dirty="0" err="1" smtClean="0">
                <a:solidFill>
                  <a:schemeClr val="accent3">
                    <a:lumMod val="50000"/>
                  </a:schemeClr>
                </a:solidFill>
                <a:latin typeface="Times New Roman" pitchFamily="18" charset="0"/>
                <a:cs typeface="Times New Roman" pitchFamily="18" charset="0"/>
              </a:rPr>
              <a:t>проведення</a:t>
            </a:r>
            <a:r>
              <a:rPr lang="ru-RU" sz="1600" u="sng" dirty="0" smtClean="0">
                <a:solidFill>
                  <a:schemeClr val="accent3">
                    <a:lumMod val="50000"/>
                  </a:schemeClr>
                </a:solidFill>
                <a:latin typeface="Times New Roman" pitchFamily="18" charset="0"/>
                <a:cs typeface="Times New Roman" pitchFamily="18" charset="0"/>
              </a:rPr>
              <a:t>:</a:t>
            </a:r>
            <a:endParaRPr lang="ru-RU" sz="1600" dirty="0" smtClean="0">
              <a:solidFill>
                <a:schemeClr val="accent3">
                  <a:lumMod val="50000"/>
                </a:schemeClr>
              </a:solidFill>
              <a:latin typeface="Times New Roman" pitchFamily="18" charset="0"/>
              <a:cs typeface="Times New Roman" pitchFamily="18" charset="0"/>
            </a:endParaRPr>
          </a:p>
          <a:p>
            <a:pPr fontAlgn="base">
              <a:buNone/>
            </a:pPr>
            <a:r>
              <a:rPr lang="ru-RU" sz="1600" i="1" dirty="0" smtClean="0">
                <a:solidFill>
                  <a:schemeClr val="accent3">
                    <a:lumMod val="50000"/>
                  </a:schemeClr>
                </a:solidFill>
                <a:latin typeface="Times New Roman" pitchFamily="18" charset="0"/>
                <a:cs typeface="Times New Roman" pitchFamily="18" charset="0"/>
              </a:rPr>
              <a:t>1 </a:t>
            </a:r>
            <a:r>
              <a:rPr lang="ru-RU" sz="1600" dirty="0" smtClean="0">
                <a:solidFill>
                  <a:schemeClr val="accent3">
                    <a:lumMod val="50000"/>
                  </a:schemeClr>
                </a:solidFill>
                <a:latin typeface="Times New Roman" pitchFamily="18" charset="0"/>
                <a:cs typeface="Times New Roman" pitchFamily="18" charset="0"/>
              </a:rPr>
              <a:t>Учитель </a:t>
            </a:r>
            <a:r>
              <a:rPr lang="ru-RU" sz="1600" dirty="0" err="1" smtClean="0">
                <a:solidFill>
                  <a:schemeClr val="accent3">
                    <a:lumMod val="50000"/>
                  </a:schemeClr>
                </a:solidFill>
                <a:latin typeface="Times New Roman" pitchFamily="18" charset="0"/>
                <a:cs typeface="Times New Roman" pitchFamily="18" charset="0"/>
              </a:rPr>
              <a:t>висуває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дискусійне</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питання</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пропонує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його</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обговорити</a:t>
            </a:r>
            <a:r>
              <a:rPr lang="ru-RU" sz="1600" dirty="0" smtClean="0">
                <a:solidFill>
                  <a:schemeClr val="accent3">
                    <a:lumMod val="50000"/>
                  </a:schemeClr>
                </a:solidFill>
                <a:latin typeface="Times New Roman" pitchFamily="18" charset="0"/>
                <a:cs typeface="Times New Roman" pitchFamily="18" charset="0"/>
              </a:rPr>
              <a:t> в </a:t>
            </a:r>
            <a:r>
              <a:rPr lang="ru-RU" sz="1600" dirty="0" err="1" smtClean="0">
                <a:solidFill>
                  <a:schemeClr val="accent3">
                    <a:lumMod val="50000"/>
                  </a:schemeClr>
                </a:solidFill>
                <a:latin typeface="Times New Roman" pitchFamily="18" charset="0"/>
                <a:cs typeface="Times New Roman" pitchFamily="18" charset="0"/>
              </a:rPr>
              <a:t>кожній</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групі</a:t>
            </a:r>
            <a:r>
              <a:rPr lang="ru-RU" sz="1600" dirty="0" smtClean="0">
                <a:solidFill>
                  <a:schemeClr val="accent3">
                    <a:lumMod val="50000"/>
                  </a:schemeClr>
                </a:solidFill>
                <a:latin typeface="Times New Roman" pitchFamily="18" charset="0"/>
                <a:cs typeface="Times New Roman" pitchFamily="18" charset="0"/>
              </a:rPr>
              <a:t>.</a:t>
            </a:r>
          </a:p>
          <a:p>
            <a:pPr fontAlgn="base">
              <a:buNone/>
            </a:pPr>
            <a:r>
              <a:rPr lang="ru-RU" sz="1600" i="1" dirty="0" smtClean="0">
                <a:solidFill>
                  <a:schemeClr val="accent3">
                    <a:lumMod val="50000"/>
                  </a:schemeClr>
                </a:solidFill>
                <a:latin typeface="Times New Roman" pitchFamily="18" charset="0"/>
                <a:cs typeface="Times New Roman" pitchFamily="18" charset="0"/>
              </a:rPr>
              <a:t>2 </a:t>
            </a:r>
            <a:r>
              <a:rPr lang="ru-RU" sz="1600" dirty="0" err="1" smtClean="0">
                <a:solidFill>
                  <a:schemeClr val="accent3">
                    <a:lumMod val="50000"/>
                  </a:schemeClr>
                </a:solidFill>
                <a:latin typeface="Times New Roman" pitchFamily="18" charset="0"/>
                <a:cs typeface="Times New Roman" pitchFamily="18" charset="0"/>
              </a:rPr>
              <a:t>Після</a:t>
            </a:r>
            <a:r>
              <a:rPr lang="ru-RU" sz="1600" dirty="0" smtClean="0">
                <a:solidFill>
                  <a:schemeClr val="accent3">
                    <a:lumMod val="50000"/>
                  </a:schemeClr>
                </a:solidFill>
                <a:latin typeface="Times New Roman" pitchFamily="18" charset="0"/>
                <a:cs typeface="Times New Roman" pitchFamily="18" charset="0"/>
              </a:rPr>
              <a:t> того як </a:t>
            </a:r>
            <a:r>
              <a:rPr lang="ru-RU" sz="1600" dirty="0" err="1" smtClean="0">
                <a:solidFill>
                  <a:schemeClr val="accent3">
                    <a:lumMod val="50000"/>
                  </a:schemeClr>
                </a:solidFill>
                <a:latin typeface="Times New Roman" pitchFamily="18" charset="0"/>
                <a:cs typeface="Times New Roman" pitchFamily="18" charset="0"/>
              </a:rPr>
              <a:t>вичерпано</a:t>
            </a:r>
            <a:r>
              <a:rPr lang="ru-RU" sz="1600" dirty="0" smtClean="0">
                <a:solidFill>
                  <a:schemeClr val="accent3">
                    <a:lumMod val="50000"/>
                  </a:schemeClr>
                </a:solidFill>
                <a:latin typeface="Times New Roman" pitchFamily="18" charset="0"/>
                <a:cs typeface="Times New Roman" pitchFamily="18" charset="0"/>
              </a:rPr>
              <a:t> час на </a:t>
            </a:r>
            <a:r>
              <a:rPr lang="ru-RU" sz="1600" dirty="0" err="1" smtClean="0">
                <a:solidFill>
                  <a:schemeClr val="accent3">
                    <a:lumMod val="50000"/>
                  </a:schemeClr>
                </a:solidFill>
                <a:latin typeface="Times New Roman" pitchFamily="18" charset="0"/>
                <a:cs typeface="Times New Roman" pitchFamily="18" charset="0"/>
              </a:rPr>
              <a:t>обговорення</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кожна</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група</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доповідає</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всьому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класу</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лише</a:t>
            </a:r>
            <a:r>
              <a:rPr lang="ru-RU" sz="1600" dirty="0" smtClean="0">
                <a:solidFill>
                  <a:schemeClr val="accent3">
                    <a:lumMod val="50000"/>
                  </a:schemeClr>
                </a:solidFill>
                <a:latin typeface="Times New Roman" pitchFamily="18" charset="0"/>
                <a:cs typeface="Times New Roman" pitchFamily="18" charset="0"/>
              </a:rPr>
              <a:t> один аспект того, </a:t>
            </a:r>
            <a:r>
              <a:rPr lang="ru-RU" sz="1600" dirty="0" err="1" smtClean="0">
                <a:solidFill>
                  <a:schemeClr val="accent3">
                    <a:lumMod val="50000"/>
                  </a:schemeClr>
                </a:solidFill>
                <a:latin typeface="Times New Roman" pitchFamily="18" charset="0"/>
                <a:cs typeface="Times New Roman" pitchFamily="18" charset="0"/>
              </a:rPr>
              <a:t>що</a:t>
            </a:r>
            <a:r>
              <a:rPr lang="ru-RU" sz="1600" dirty="0" smtClean="0">
                <a:solidFill>
                  <a:schemeClr val="accent3">
                    <a:lumMod val="50000"/>
                  </a:schemeClr>
                </a:solidFill>
                <a:latin typeface="Times New Roman" pitchFamily="18" charset="0"/>
                <a:cs typeface="Times New Roman" pitchFamily="18" charset="0"/>
              </a:rPr>
              <a:t> вони </a:t>
            </a:r>
            <a:r>
              <a:rPr lang="ru-RU" sz="1600" dirty="0" err="1" smtClean="0">
                <a:solidFill>
                  <a:schemeClr val="accent3">
                    <a:lumMod val="50000"/>
                  </a:schemeClr>
                </a:solidFill>
                <a:latin typeface="Times New Roman" pitchFamily="18" charset="0"/>
                <a:cs typeface="Times New Roman" pitchFamily="18" charset="0"/>
              </a:rPr>
              <a:t>обговорювали</a:t>
            </a:r>
            <a:r>
              <a:rPr lang="ru-RU" sz="1600" dirty="0" smtClean="0">
                <a:solidFill>
                  <a:schemeClr val="accent3">
                    <a:lumMod val="50000"/>
                  </a:schemeClr>
                </a:solidFill>
                <a:latin typeface="Times New Roman" pitchFamily="18" charset="0"/>
                <a:cs typeface="Times New Roman" pitchFamily="18" charset="0"/>
              </a:rPr>
              <a:t>.</a:t>
            </a:r>
          </a:p>
          <a:p>
            <a:pPr fontAlgn="base">
              <a:buNone/>
            </a:pPr>
            <a:r>
              <a:rPr lang="ru-RU" sz="1600" i="1" dirty="0" smtClean="0">
                <a:solidFill>
                  <a:schemeClr val="accent3">
                    <a:lumMod val="50000"/>
                  </a:schemeClr>
                </a:solidFill>
                <a:latin typeface="Times New Roman" pitchFamily="18" charset="0"/>
                <a:cs typeface="Times New Roman" pitchFamily="18" charset="0"/>
              </a:rPr>
              <a:t>3 </a:t>
            </a:r>
            <a:r>
              <a:rPr lang="ru-RU" sz="1600" dirty="0" err="1" smtClean="0">
                <a:solidFill>
                  <a:schemeClr val="accent3">
                    <a:lumMod val="50000"/>
                  </a:schemeClr>
                </a:solidFill>
                <a:latin typeface="Times New Roman" pitchFamily="18" charset="0"/>
                <a:cs typeface="Times New Roman" pitchFamily="18" charset="0"/>
              </a:rPr>
              <a:t>Групи</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висловлюються</a:t>
            </a:r>
            <a:r>
              <a:rPr lang="ru-RU" sz="1600" dirty="0" smtClean="0">
                <a:solidFill>
                  <a:schemeClr val="accent3">
                    <a:lumMod val="50000"/>
                  </a:schemeClr>
                </a:solidFill>
                <a:latin typeface="Times New Roman" pitchFamily="18" charset="0"/>
                <a:cs typeface="Times New Roman" pitchFamily="18" charset="0"/>
              </a:rPr>
              <a:t> по </a:t>
            </a:r>
            <a:r>
              <a:rPr lang="ru-RU" sz="1600" dirty="0" err="1" smtClean="0">
                <a:solidFill>
                  <a:schemeClr val="accent3">
                    <a:lumMod val="50000"/>
                  </a:schemeClr>
                </a:solidFill>
                <a:latin typeface="Times New Roman" pitchFamily="18" charset="0"/>
                <a:cs typeface="Times New Roman" pitchFamily="18" charset="0"/>
              </a:rPr>
              <a:t>черзі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поки</a:t>
            </a:r>
            <a:r>
              <a:rPr lang="ru-RU" sz="1600" dirty="0" smtClean="0">
                <a:solidFill>
                  <a:schemeClr val="accent3">
                    <a:lumMod val="50000"/>
                  </a:schemeClr>
                </a:solidFill>
                <a:latin typeface="Times New Roman" pitchFamily="18" charset="0"/>
                <a:cs typeface="Times New Roman" pitchFamily="18" charset="0"/>
              </a:rPr>
              <a:t> не </a:t>
            </a:r>
            <a:r>
              <a:rPr lang="ru-RU" sz="1600" dirty="0" err="1" smtClean="0">
                <a:solidFill>
                  <a:schemeClr val="accent3">
                    <a:lumMod val="50000"/>
                  </a:schemeClr>
                </a:solidFill>
                <a:latin typeface="Times New Roman" pitchFamily="18" charset="0"/>
                <a:cs typeface="Times New Roman" pitchFamily="18" charset="0"/>
              </a:rPr>
              <a:t>будуть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заслухані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всі</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доповіді</a:t>
            </a:r>
            <a:r>
              <a:rPr lang="ru-RU" sz="1600" dirty="0" smtClean="0">
                <a:solidFill>
                  <a:schemeClr val="accent3">
                    <a:lumMod val="50000"/>
                  </a:schemeClr>
                </a:solidFill>
                <a:latin typeface="Times New Roman" pitchFamily="18" charset="0"/>
                <a:cs typeface="Times New Roman" pitchFamily="18" charset="0"/>
              </a:rPr>
              <a:t>.</a:t>
            </a:r>
          </a:p>
          <a:p>
            <a:pPr fontAlgn="base">
              <a:buNone/>
            </a:pPr>
            <a:r>
              <a:rPr lang="ru-RU" sz="1600" i="1" dirty="0" smtClean="0">
                <a:solidFill>
                  <a:schemeClr val="accent3">
                    <a:lumMod val="50000"/>
                  </a:schemeClr>
                </a:solidFill>
                <a:latin typeface="Times New Roman" pitchFamily="18" charset="0"/>
                <a:cs typeface="Times New Roman" pitchFamily="18" charset="0"/>
              </a:rPr>
              <a:t>4 </a:t>
            </a:r>
            <a:r>
              <a:rPr lang="ru-RU" sz="1600" dirty="0" err="1" smtClean="0">
                <a:solidFill>
                  <a:schemeClr val="accent3">
                    <a:lumMod val="50000"/>
                  </a:schemeClr>
                </a:solidFill>
                <a:latin typeface="Times New Roman" pitchFamily="18" charset="0"/>
                <a:cs typeface="Times New Roman" pitchFamily="18" charset="0"/>
              </a:rPr>
              <a:t>Під</a:t>
            </a:r>
            <a:r>
              <a:rPr lang="ru-RU" sz="1600" dirty="0" smtClean="0">
                <a:solidFill>
                  <a:schemeClr val="accent3">
                    <a:lumMod val="50000"/>
                  </a:schemeClr>
                </a:solidFill>
                <a:latin typeface="Times New Roman" pitchFamily="18" charset="0"/>
                <a:cs typeface="Times New Roman" pitchFamily="18" charset="0"/>
              </a:rPr>
              <a:t> час </a:t>
            </a:r>
            <a:r>
              <a:rPr lang="ru-RU" sz="1600" dirty="0" err="1" smtClean="0">
                <a:solidFill>
                  <a:schemeClr val="accent3">
                    <a:lumMod val="50000"/>
                  </a:schemeClr>
                </a:solidFill>
                <a:latin typeface="Times New Roman" pitchFamily="18" charset="0"/>
                <a:cs typeface="Times New Roman" pitchFamily="18" charset="0"/>
              </a:rPr>
              <a:t>обговорення</a:t>
            </a:r>
            <a:r>
              <a:rPr lang="ru-RU" sz="1600" dirty="0" smtClean="0">
                <a:solidFill>
                  <a:schemeClr val="accent3">
                    <a:lumMod val="50000"/>
                  </a:schemeClr>
                </a:solidFill>
                <a:latin typeface="Times New Roman" pitchFamily="18" charset="0"/>
                <a:cs typeface="Times New Roman" pitchFamily="18" charset="0"/>
              </a:rPr>
              <a:t> теми </a:t>
            </a:r>
            <a:r>
              <a:rPr lang="ru-RU" sz="1600" dirty="0" err="1" smtClean="0">
                <a:solidFill>
                  <a:schemeClr val="accent3">
                    <a:lumMod val="50000"/>
                  </a:schemeClr>
                </a:solidFill>
                <a:latin typeface="Times New Roman" pitchFamily="18" charset="0"/>
                <a:cs typeface="Times New Roman" pitchFamily="18" charset="0"/>
              </a:rPr>
              <a:t>складають</a:t>
            </a:r>
            <a:r>
              <a:rPr lang="ru-RU" sz="1600" dirty="0" smtClean="0">
                <a:solidFill>
                  <a:schemeClr val="accent3">
                    <a:lumMod val="50000"/>
                  </a:schemeClr>
                </a:solidFill>
                <a:latin typeface="Times New Roman" pitchFamily="18" charset="0"/>
                <a:cs typeface="Times New Roman" pitchFamily="18" charset="0"/>
              </a:rPr>
              <a:t> список </a:t>
            </a:r>
            <a:r>
              <a:rPr lang="ru-RU" sz="1600" dirty="0" err="1" smtClean="0">
                <a:solidFill>
                  <a:schemeClr val="accent3">
                    <a:lumMod val="50000"/>
                  </a:schemeClr>
                </a:solidFill>
                <a:latin typeface="Times New Roman" pitchFamily="18" charset="0"/>
                <a:cs typeface="Times New Roman" pitchFamily="18" charset="0"/>
              </a:rPr>
              <a:t>запропонованих</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ідей</a:t>
            </a:r>
            <a:r>
              <a:rPr lang="ru-RU" sz="1600" dirty="0" smtClean="0">
                <a:solidFill>
                  <a:schemeClr val="accent3">
                    <a:lumMod val="50000"/>
                  </a:schemeClr>
                </a:solidFill>
                <a:latin typeface="Times New Roman" pitchFamily="18" charset="0"/>
                <a:cs typeface="Times New Roman" pitchFamily="18" charset="0"/>
              </a:rPr>
              <a:t> та </a:t>
            </a:r>
            <a:r>
              <a:rPr lang="ru-RU" sz="1600" dirty="0" err="1" smtClean="0">
                <a:solidFill>
                  <a:schemeClr val="accent3">
                    <a:lumMod val="50000"/>
                  </a:schemeClr>
                </a:solidFill>
                <a:latin typeface="Times New Roman" pitchFamily="18" charset="0"/>
                <a:cs typeface="Times New Roman" pitchFamily="18" charset="0"/>
              </a:rPr>
              <a:t>записують</a:t>
            </a:r>
            <a:r>
              <a:rPr lang="ru-RU" sz="1600" dirty="0" smtClean="0">
                <a:solidFill>
                  <a:schemeClr val="accent3">
                    <a:lumMod val="50000"/>
                  </a:schemeClr>
                </a:solidFill>
                <a:latin typeface="Times New Roman" pitchFamily="18" charset="0"/>
                <a:cs typeface="Times New Roman" pitchFamily="18" charset="0"/>
              </a:rPr>
              <a:t> </a:t>
            </a:r>
            <a:r>
              <a:rPr lang="ru-RU" sz="1600" dirty="0" err="1" smtClean="0">
                <a:solidFill>
                  <a:schemeClr val="accent3">
                    <a:lumMod val="50000"/>
                  </a:schemeClr>
                </a:solidFill>
                <a:latin typeface="Times New Roman" pitchFamily="18" charset="0"/>
                <a:cs typeface="Times New Roman" pitchFamily="18" charset="0"/>
              </a:rPr>
              <a:t>його</a:t>
            </a:r>
            <a:r>
              <a:rPr lang="ru-RU" sz="1600" dirty="0" smtClean="0">
                <a:solidFill>
                  <a:schemeClr val="accent3">
                    <a:lumMod val="50000"/>
                  </a:schemeClr>
                </a:solidFill>
                <a:latin typeface="Times New Roman" pitchFamily="18" charset="0"/>
                <a:cs typeface="Times New Roman" pitchFamily="18" charset="0"/>
              </a:rPr>
              <a:t> на </a:t>
            </a:r>
            <a:r>
              <a:rPr lang="ru-RU" sz="1600" dirty="0" err="1" smtClean="0">
                <a:solidFill>
                  <a:schemeClr val="accent3">
                    <a:lumMod val="50000"/>
                  </a:schemeClr>
                </a:solidFill>
                <a:latin typeface="Times New Roman" pitchFamily="18" charset="0"/>
                <a:cs typeface="Times New Roman" pitchFamily="18" charset="0"/>
              </a:rPr>
              <a:t>дошці</a:t>
            </a:r>
            <a:r>
              <a:rPr lang="ru-RU" sz="1600" dirty="0" smtClean="0">
                <a:solidFill>
                  <a:schemeClr val="accent3">
                    <a:lumMod val="50000"/>
                  </a:schemeClr>
                </a:solidFill>
                <a:latin typeface="Times New Roman" pitchFamily="18" charset="0"/>
                <a:cs typeface="Times New Roman" pitchFamily="18" charset="0"/>
              </a:rPr>
              <a:t>.</a:t>
            </a:r>
          </a:p>
          <a:p>
            <a:pPr>
              <a:buNone/>
            </a:pPr>
            <a:endParaRPr lang="ru-RU" sz="1600" dirty="0">
              <a:solidFill>
                <a:schemeClr val="accent3">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260648"/>
            <a:ext cx="7992888" cy="5328592"/>
          </a:xfrm>
        </p:spPr>
        <p:txBody>
          <a:bodyPr>
            <a:normAutofit/>
          </a:bodyPr>
          <a:lstStyle/>
          <a:p>
            <a:pPr fontAlgn="base">
              <a:buNone/>
            </a:pPr>
            <a:r>
              <a:rPr lang="ru-RU" sz="1800" b="1" dirty="0" smtClean="0">
                <a:solidFill>
                  <a:schemeClr val="accent3">
                    <a:lumMod val="50000"/>
                  </a:schemeClr>
                </a:solidFill>
                <a:latin typeface="Times New Roman" pitchFamily="18" charset="0"/>
                <a:cs typeface="Times New Roman" pitchFamily="18" charset="0"/>
              </a:rPr>
              <a:t>«Суд </a:t>
            </a:r>
            <a:r>
              <a:rPr lang="ru-RU" sz="1800" b="1" dirty="0" err="1" smtClean="0">
                <a:solidFill>
                  <a:schemeClr val="accent3">
                    <a:lumMod val="50000"/>
                  </a:schemeClr>
                </a:solidFill>
                <a:latin typeface="Times New Roman" pitchFamily="18" charset="0"/>
                <a:cs typeface="Times New Roman" pitchFamily="18" charset="0"/>
              </a:rPr>
              <a:t>від</a:t>
            </a:r>
            <a:r>
              <a:rPr lang="ru-RU" sz="1800" b="1" dirty="0" smtClean="0">
                <a:solidFill>
                  <a:schemeClr val="accent3">
                    <a:lumMod val="50000"/>
                  </a:schemeClr>
                </a:solidFill>
                <a:latin typeface="Times New Roman" pitchFamily="18" charset="0"/>
                <a:cs typeface="Times New Roman" pitchFamily="18" charset="0"/>
              </a:rPr>
              <a:t> </a:t>
            </a:r>
            <a:r>
              <a:rPr lang="ru-RU" sz="1800" b="1" dirty="0" err="1" smtClean="0">
                <a:solidFill>
                  <a:schemeClr val="accent3">
                    <a:lumMod val="50000"/>
                  </a:schemeClr>
                </a:solidFill>
                <a:latin typeface="Times New Roman" pitchFamily="18" charset="0"/>
                <a:cs typeface="Times New Roman" pitchFamily="18" charset="0"/>
              </a:rPr>
              <a:t>свого</a:t>
            </a:r>
            <a:r>
              <a:rPr lang="ru-RU" sz="1800" b="1" dirty="0" smtClean="0">
                <a:solidFill>
                  <a:schemeClr val="accent3">
                    <a:lumMod val="50000"/>
                  </a:schemeClr>
                </a:solidFill>
                <a:latin typeface="Times New Roman" pitchFamily="18" charset="0"/>
                <a:cs typeface="Times New Roman" pitchFamily="18" charset="0"/>
              </a:rPr>
              <a:t> </a:t>
            </a:r>
            <a:r>
              <a:rPr lang="ru-RU" sz="1800" b="1" dirty="0" err="1" smtClean="0">
                <a:solidFill>
                  <a:schemeClr val="accent3">
                    <a:lumMod val="50000"/>
                  </a:schemeClr>
                </a:solidFill>
                <a:latin typeface="Times New Roman" pitchFamily="18" charset="0"/>
                <a:cs typeface="Times New Roman" pitchFamily="18" charset="0"/>
              </a:rPr>
              <a:t>імені</a:t>
            </a:r>
            <a:r>
              <a:rPr lang="ru-RU" sz="1800" b="1" dirty="0" smtClean="0">
                <a:solidFill>
                  <a:schemeClr val="accent3">
                    <a:lumMod val="50000"/>
                  </a:schemeClr>
                </a:solidFill>
                <a:latin typeface="Times New Roman" pitchFamily="18" charset="0"/>
                <a:cs typeface="Times New Roman" pitchFamily="18" charset="0"/>
              </a:rPr>
              <a:t>»</a:t>
            </a:r>
            <a:r>
              <a:rPr lang="ru-RU" sz="1800" dirty="0" smtClean="0">
                <a:solidFill>
                  <a:schemeClr val="accent3">
                    <a:lumMod val="50000"/>
                  </a:schemeClr>
                </a:solidFill>
                <a:latin typeface="Times New Roman" pitchFamily="18" charset="0"/>
                <a:cs typeface="Times New Roman" pitchFamily="18" charset="0"/>
              </a:rPr>
              <a:t>Цей метод </a:t>
            </a:r>
            <a:r>
              <a:rPr lang="ru-RU" sz="1800" dirty="0" err="1" smtClean="0">
                <a:solidFill>
                  <a:schemeClr val="accent3">
                    <a:lumMod val="50000"/>
                  </a:schemeClr>
                </a:solidFill>
                <a:latin typeface="Times New Roman" pitchFamily="18" charset="0"/>
                <a:cs typeface="Times New Roman" pitchFamily="18" charset="0"/>
              </a:rPr>
              <a:t>дозволяє</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учням</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отримати</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уявлення</a:t>
            </a:r>
            <a:r>
              <a:rPr lang="ru-RU" sz="1800" dirty="0" smtClean="0">
                <a:solidFill>
                  <a:schemeClr val="accent3">
                    <a:lumMod val="50000"/>
                  </a:schemeClr>
                </a:solidFill>
                <a:latin typeface="Times New Roman" pitchFamily="18" charset="0"/>
                <a:cs typeface="Times New Roman" pitchFamily="18" charset="0"/>
              </a:rPr>
              <a:t> про </a:t>
            </a:r>
            <a:r>
              <a:rPr lang="ru-RU" sz="1800" dirty="0" err="1" smtClean="0">
                <a:solidFill>
                  <a:schemeClr val="accent3">
                    <a:lumMod val="50000"/>
                  </a:schemeClr>
                </a:solidFill>
                <a:latin typeface="Times New Roman" pitchFamily="18" charset="0"/>
                <a:cs typeface="Times New Roman" pitchFamily="18" charset="0"/>
              </a:rPr>
              <a:t>спрощену</a:t>
            </a:r>
            <a:r>
              <a:rPr lang="ru-RU" sz="1800" dirty="0" smtClean="0">
                <a:solidFill>
                  <a:schemeClr val="accent3">
                    <a:lumMod val="50000"/>
                  </a:schemeClr>
                </a:solidFill>
                <a:latin typeface="Times New Roman" pitchFamily="18" charset="0"/>
                <a:cs typeface="Times New Roman" pitchFamily="18" charset="0"/>
              </a:rPr>
              <a:t> процедуру </a:t>
            </a:r>
            <a:r>
              <a:rPr lang="ru-RU" sz="1800" dirty="0" err="1" smtClean="0">
                <a:solidFill>
                  <a:schemeClr val="accent3">
                    <a:lumMod val="50000"/>
                  </a:schemeClr>
                </a:solidFill>
                <a:latin typeface="Times New Roman" pitchFamily="18" charset="0"/>
                <a:cs typeface="Times New Roman" pitchFamily="18" charset="0"/>
              </a:rPr>
              <a:t>приймання</a:t>
            </a:r>
            <a:r>
              <a:rPr lang="ru-RU" sz="1800" dirty="0" smtClean="0">
                <a:solidFill>
                  <a:schemeClr val="accent3">
                    <a:lumMod val="50000"/>
                  </a:schemeClr>
                </a:solidFill>
                <a:latin typeface="Times New Roman" pitchFamily="18" charset="0"/>
                <a:cs typeface="Times New Roman" pitchFamily="18" charset="0"/>
              </a:rPr>
              <a:t> судового </a:t>
            </a:r>
            <a:r>
              <a:rPr lang="ru-RU" sz="1800" dirty="0" err="1" smtClean="0">
                <a:solidFill>
                  <a:schemeClr val="accent3">
                    <a:lumMod val="50000"/>
                  </a:schemeClr>
                </a:solidFill>
                <a:latin typeface="Times New Roman" pitchFamily="18" charset="0"/>
                <a:cs typeface="Times New Roman" pitchFamily="18" charset="0"/>
              </a:rPr>
              <a:t>рішення</a:t>
            </a:r>
            <a:r>
              <a:rPr lang="ru-RU" sz="1800" dirty="0" smtClean="0">
                <a:solidFill>
                  <a:schemeClr val="accent3">
                    <a:lumMod val="50000"/>
                  </a:schemeClr>
                </a:solidFill>
                <a:latin typeface="Times New Roman" pitchFamily="18" charset="0"/>
                <a:cs typeface="Times New Roman" pitchFamily="18" charset="0"/>
              </a:rPr>
              <a:t> та провести </a:t>
            </a:r>
            <a:r>
              <a:rPr lang="ru-RU" sz="1800" dirty="0" err="1" smtClean="0">
                <a:solidFill>
                  <a:schemeClr val="accent3">
                    <a:lumMod val="50000"/>
                  </a:schemeClr>
                </a:solidFill>
                <a:latin typeface="Times New Roman" pitchFamily="18" charset="0"/>
                <a:cs typeface="Times New Roman" pitchFamily="18" charset="0"/>
              </a:rPr>
              <a:t>рольову</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гру</a:t>
            </a:r>
            <a:r>
              <a:rPr lang="ru-RU" sz="1800" dirty="0" smtClean="0">
                <a:solidFill>
                  <a:schemeClr val="accent3">
                    <a:lumMod val="50000"/>
                  </a:schemeClr>
                </a:solidFill>
                <a:latin typeface="Times New Roman" pitchFamily="18" charset="0"/>
                <a:cs typeface="Times New Roman" pitchFamily="18" charset="0"/>
              </a:rPr>
              <a:t> — </a:t>
            </a:r>
            <a:r>
              <a:rPr lang="ru-RU" sz="1800" dirty="0" err="1" smtClean="0">
                <a:solidFill>
                  <a:schemeClr val="accent3">
                    <a:lumMod val="50000"/>
                  </a:schemeClr>
                </a:solidFill>
                <a:latin typeface="Times New Roman" pitchFamily="18" charset="0"/>
                <a:cs typeface="Times New Roman" pitchFamily="18" charset="0"/>
              </a:rPr>
              <a:t>судовий</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процес</a:t>
            </a:r>
            <a:r>
              <a:rPr lang="ru-RU" sz="1800" dirty="0" smtClean="0">
                <a:solidFill>
                  <a:schemeClr val="accent3">
                    <a:lumMod val="50000"/>
                  </a:schemeClr>
                </a:solidFill>
                <a:latin typeface="Times New Roman" pitchFamily="18" charset="0"/>
                <a:cs typeface="Times New Roman" pitchFamily="18" charset="0"/>
              </a:rPr>
              <a:t> за </a:t>
            </a:r>
            <a:r>
              <a:rPr lang="ru-RU" sz="1800" dirty="0" err="1" smtClean="0">
                <a:solidFill>
                  <a:schemeClr val="accent3">
                    <a:lumMod val="50000"/>
                  </a:schemeClr>
                </a:solidFill>
                <a:latin typeface="Times New Roman" pitchFamily="18" charset="0"/>
                <a:cs typeface="Times New Roman" pitchFamily="18" charset="0"/>
              </a:rPr>
              <a:t>участю</a:t>
            </a:r>
            <a:r>
              <a:rPr lang="ru-RU" sz="1800" dirty="0" smtClean="0">
                <a:solidFill>
                  <a:schemeClr val="accent3">
                    <a:lumMod val="50000"/>
                  </a:schemeClr>
                </a:solidFill>
                <a:latin typeface="Times New Roman" pitchFamily="18" charset="0"/>
                <a:cs typeface="Times New Roman" pitchFamily="18" charset="0"/>
              </a:rPr>
              <a:t> 3-х </a:t>
            </a:r>
            <a:r>
              <a:rPr lang="ru-RU" sz="1800" dirty="0" err="1" smtClean="0">
                <a:solidFill>
                  <a:schemeClr val="accent3">
                    <a:lumMod val="50000"/>
                  </a:schemeClr>
                </a:solidFill>
                <a:latin typeface="Times New Roman" pitchFamily="18" charset="0"/>
                <a:cs typeface="Times New Roman" pitchFamily="18" charset="0"/>
              </a:rPr>
              <a:t>осіб</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судді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який</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слухатиме</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обидві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сторони</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прийматиме</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рішення</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позивача</a:t>
            </a:r>
            <a:r>
              <a:rPr lang="ru-RU" sz="1800" dirty="0" smtClean="0">
                <a:solidFill>
                  <a:schemeClr val="accent3">
                    <a:lumMod val="50000"/>
                  </a:schemeClr>
                </a:solidFill>
                <a:latin typeface="Times New Roman" pitchFamily="18" charset="0"/>
                <a:cs typeface="Times New Roman" pitchFamily="18" charset="0"/>
              </a:rPr>
              <a:t> та </a:t>
            </a:r>
            <a:r>
              <a:rPr lang="ru-RU" sz="1800" dirty="0" err="1" smtClean="0">
                <a:solidFill>
                  <a:schemeClr val="accent3">
                    <a:lumMod val="50000"/>
                  </a:schemeClr>
                </a:solidFill>
                <a:latin typeface="Times New Roman" pitchFamily="18" charset="0"/>
                <a:cs typeface="Times New Roman" pitchFamily="18" charset="0"/>
              </a:rPr>
              <a:t>відповідача</a:t>
            </a:r>
            <a:r>
              <a:rPr lang="ru-RU" sz="1800" dirty="0" smtClean="0">
                <a:solidFill>
                  <a:schemeClr val="accent3">
                    <a:lumMod val="50000"/>
                  </a:schemeClr>
                </a:solidFill>
                <a:latin typeface="Times New Roman" pitchFamily="18" charset="0"/>
                <a:cs typeface="Times New Roman" pitchFamily="18" charset="0"/>
              </a:rPr>
              <a:t>.</a:t>
            </a:r>
          </a:p>
          <a:p>
            <a:pPr fontAlgn="base">
              <a:buNone/>
            </a:pPr>
            <a:r>
              <a:rPr lang="ru-RU" sz="1800" dirty="0" err="1" smtClean="0">
                <a:solidFill>
                  <a:schemeClr val="accent3">
                    <a:lumMod val="50000"/>
                  </a:schemeClr>
                </a:solidFill>
                <a:latin typeface="Times New Roman" pitchFamily="18" charset="0"/>
                <a:cs typeface="Times New Roman" pitchFamily="18" charset="0"/>
              </a:rPr>
              <a:t>Після</a:t>
            </a:r>
            <a:r>
              <a:rPr lang="ru-RU" sz="1800" dirty="0" smtClean="0">
                <a:solidFill>
                  <a:schemeClr val="accent3">
                    <a:lumMod val="50000"/>
                  </a:schemeClr>
                </a:solidFill>
                <a:latin typeface="Times New Roman" pitchFamily="18" charset="0"/>
                <a:cs typeface="Times New Roman" pitchFamily="18" charset="0"/>
              </a:rPr>
              <a:t> того як учитель </a:t>
            </a:r>
            <a:r>
              <a:rPr lang="ru-RU" sz="1800" dirty="0" err="1" smtClean="0">
                <a:solidFill>
                  <a:schemeClr val="accent3">
                    <a:lumMod val="50000"/>
                  </a:schemeClr>
                </a:solidFill>
                <a:latin typeface="Times New Roman" pitchFamily="18" charset="0"/>
                <a:cs typeface="Times New Roman" pitchFamily="18" charset="0"/>
              </a:rPr>
              <a:t>поділив</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учнів</a:t>
            </a:r>
            <a:r>
              <a:rPr lang="ru-RU" sz="1800" dirty="0" smtClean="0">
                <a:solidFill>
                  <a:schemeClr val="accent3">
                    <a:lumMod val="50000"/>
                  </a:schemeClr>
                </a:solidFill>
                <a:latin typeface="Times New Roman" pitchFamily="18" charset="0"/>
                <a:cs typeface="Times New Roman" pitchFamily="18" charset="0"/>
              </a:rPr>
              <a:t> на три </a:t>
            </a:r>
            <a:r>
              <a:rPr lang="ru-RU" sz="1800" dirty="0" err="1" smtClean="0">
                <a:solidFill>
                  <a:schemeClr val="accent3">
                    <a:lumMod val="50000"/>
                  </a:schemeClr>
                </a:solidFill>
                <a:latin typeface="Times New Roman" pitchFamily="18" charset="0"/>
                <a:cs typeface="Times New Roman" pitchFamily="18" charset="0"/>
              </a:rPr>
              <a:t>однакові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групи</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судді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позивачі</a:t>
            </a:r>
            <a:r>
              <a:rPr lang="ru-RU" sz="1800" dirty="0" smtClean="0">
                <a:solidFill>
                  <a:schemeClr val="accent3">
                    <a:lumMod val="50000"/>
                  </a:schemeClr>
                </a:solidFill>
                <a:latin typeface="Times New Roman" pitchFamily="18" charset="0"/>
                <a:cs typeface="Times New Roman" pitchFamily="18" charset="0"/>
              </a:rPr>
              <a:t> та </a:t>
            </a:r>
            <a:r>
              <a:rPr lang="ru-RU" sz="1800" dirty="0" err="1" smtClean="0">
                <a:solidFill>
                  <a:schemeClr val="accent3">
                    <a:lumMod val="50000"/>
                  </a:schemeClr>
                </a:solidFill>
                <a:latin typeface="Times New Roman" pitchFamily="18" charset="0"/>
                <a:cs typeface="Times New Roman" pitchFamily="18" charset="0"/>
              </a:rPr>
              <a:t>відповідачі</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він</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дає</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кожній</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групі</a:t>
            </a:r>
            <a:r>
              <a:rPr lang="ru-RU" sz="1800" dirty="0" smtClean="0">
                <a:solidFill>
                  <a:schemeClr val="accent3">
                    <a:lumMod val="50000"/>
                  </a:schemeClr>
                </a:solidFill>
                <a:latin typeface="Times New Roman" pitchFamily="18" charset="0"/>
                <a:cs typeface="Times New Roman" pitchFamily="18" charset="0"/>
              </a:rPr>
              <a:t> </a:t>
            </a:r>
            <a:r>
              <a:rPr lang="ru-RU" sz="1800" u="sng" dirty="0" err="1" smtClean="0">
                <a:solidFill>
                  <a:schemeClr val="accent3">
                    <a:lumMod val="50000"/>
                  </a:schemeClr>
                </a:solidFill>
                <a:latin typeface="Times New Roman" pitchFamily="18" charset="0"/>
                <a:cs typeface="Times New Roman" pitchFamily="18" charset="0"/>
              </a:rPr>
              <a:t>завдання</a:t>
            </a:r>
            <a:r>
              <a:rPr lang="ru-RU" sz="1800" u="sng" dirty="0" smtClean="0">
                <a:solidFill>
                  <a:schemeClr val="accent3">
                    <a:lumMod val="50000"/>
                  </a:schemeClr>
                </a:solidFill>
                <a:latin typeface="Times New Roman" pitchFamily="18" charset="0"/>
                <a:cs typeface="Times New Roman" pitchFamily="18" charset="0"/>
              </a:rPr>
              <a:t>:</a:t>
            </a:r>
            <a:endParaRPr lang="ru-RU" sz="1800" dirty="0" smtClean="0">
              <a:solidFill>
                <a:schemeClr val="accent3">
                  <a:lumMod val="50000"/>
                </a:schemeClr>
              </a:solidFill>
              <a:latin typeface="Times New Roman" pitchFamily="18" charset="0"/>
              <a:cs typeface="Times New Roman" pitchFamily="18" charset="0"/>
            </a:endParaRPr>
          </a:p>
          <a:p>
            <a:pPr>
              <a:buNone/>
            </a:pPr>
            <a:r>
              <a:rPr lang="ru-RU" sz="1800" b="1" dirty="0" err="1" smtClean="0">
                <a:solidFill>
                  <a:schemeClr val="accent3">
                    <a:lumMod val="50000"/>
                  </a:schemeClr>
                </a:solidFill>
                <a:latin typeface="Times New Roman" pitchFamily="18" charset="0"/>
                <a:cs typeface="Times New Roman" pitchFamily="18" charset="0"/>
              </a:rPr>
              <a:t>суддям</a:t>
            </a:r>
            <a:r>
              <a:rPr lang="ru-RU" sz="1800" b="1" dirty="0" smtClean="0">
                <a:solidFill>
                  <a:schemeClr val="accent3">
                    <a:lumMod val="50000"/>
                  </a:schemeClr>
                </a:solidFill>
                <a:latin typeface="Times New Roman" pitchFamily="18" charset="0"/>
                <a:cs typeface="Times New Roman" pitchFamily="18" charset="0"/>
              </a:rPr>
              <a:t> – </a:t>
            </a:r>
            <a:r>
              <a:rPr lang="ru-RU" sz="1800" dirty="0" err="1" smtClean="0">
                <a:solidFill>
                  <a:schemeClr val="accent3">
                    <a:lumMod val="50000"/>
                  </a:schemeClr>
                </a:solidFill>
                <a:latin typeface="Times New Roman" pitchFamily="18" charset="0"/>
                <a:cs typeface="Times New Roman" pitchFamily="18" charset="0"/>
              </a:rPr>
              <a:t>підготовку</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запитань</a:t>
            </a:r>
            <a:r>
              <a:rPr lang="ru-RU" sz="1800" dirty="0" smtClean="0">
                <a:solidFill>
                  <a:schemeClr val="accent3">
                    <a:lumMod val="50000"/>
                  </a:schemeClr>
                </a:solidFill>
                <a:latin typeface="Times New Roman" pitchFamily="18" charset="0"/>
                <a:cs typeface="Times New Roman" pitchFamily="18" charset="0"/>
              </a:rPr>
              <a:t>;</a:t>
            </a:r>
          </a:p>
          <a:p>
            <a:pPr>
              <a:buNone/>
            </a:pPr>
            <a:r>
              <a:rPr lang="ru-RU" sz="1800" b="1" dirty="0" err="1" smtClean="0">
                <a:solidFill>
                  <a:schemeClr val="accent3">
                    <a:lumMod val="50000"/>
                  </a:schemeClr>
                </a:solidFill>
                <a:latin typeface="Times New Roman" pitchFamily="18" charset="0"/>
                <a:cs typeface="Times New Roman" pitchFamily="18" charset="0"/>
              </a:rPr>
              <a:t>позивачам</a:t>
            </a:r>
            <a:r>
              <a:rPr lang="ru-RU" sz="1800" b="1" dirty="0" smtClean="0">
                <a:solidFill>
                  <a:schemeClr val="accent3">
                    <a:lumMod val="50000"/>
                  </a:schemeClr>
                </a:solidFill>
                <a:latin typeface="Times New Roman" pitchFamily="18" charset="0"/>
                <a:cs typeface="Times New Roman" pitchFamily="18" charset="0"/>
              </a:rPr>
              <a:t> -</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підготовку</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вступної</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промови</a:t>
            </a:r>
            <a:r>
              <a:rPr lang="ru-RU" sz="1800" dirty="0" smtClean="0">
                <a:solidFill>
                  <a:schemeClr val="accent3">
                    <a:lumMod val="50000"/>
                  </a:schemeClr>
                </a:solidFill>
                <a:latin typeface="Times New Roman" pitchFamily="18" charset="0"/>
                <a:cs typeface="Times New Roman" pitchFamily="18" charset="0"/>
              </a:rPr>
              <a:t> – </a:t>
            </a:r>
            <a:r>
              <a:rPr lang="ru-RU" sz="1800" dirty="0" err="1" smtClean="0">
                <a:solidFill>
                  <a:schemeClr val="accent3">
                    <a:lumMod val="50000"/>
                  </a:schemeClr>
                </a:solidFill>
                <a:latin typeface="Times New Roman" pitchFamily="18" charset="0"/>
                <a:cs typeface="Times New Roman" pitchFamily="18" charset="0"/>
              </a:rPr>
              <a:t>обвинувачення</a:t>
            </a:r>
            <a:r>
              <a:rPr lang="ru-RU" sz="1800" dirty="0" smtClean="0">
                <a:solidFill>
                  <a:schemeClr val="accent3">
                    <a:lumMod val="50000"/>
                  </a:schemeClr>
                </a:solidFill>
                <a:latin typeface="Times New Roman" pitchFamily="18" charset="0"/>
                <a:cs typeface="Times New Roman" pitchFamily="18" charset="0"/>
              </a:rPr>
              <a:t> та </a:t>
            </a:r>
            <a:r>
              <a:rPr lang="ru-RU" sz="1800" dirty="0" err="1" smtClean="0">
                <a:solidFill>
                  <a:schemeClr val="accent3">
                    <a:lumMod val="50000"/>
                  </a:schemeClr>
                </a:solidFill>
                <a:latin typeface="Times New Roman" pitchFamily="18" charset="0"/>
                <a:cs typeface="Times New Roman" pitchFamily="18" charset="0"/>
              </a:rPr>
              <a:t>викладу</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аргументів</a:t>
            </a:r>
            <a:r>
              <a:rPr lang="ru-RU" sz="1800" dirty="0" smtClean="0">
                <a:solidFill>
                  <a:schemeClr val="accent3">
                    <a:lumMod val="50000"/>
                  </a:schemeClr>
                </a:solidFill>
                <a:latin typeface="Times New Roman" pitchFamily="18" charset="0"/>
                <a:cs typeface="Times New Roman" pitchFamily="18" charset="0"/>
              </a:rPr>
              <a:t>;</a:t>
            </a:r>
          </a:p>
          <a:p>
            <a:pPr>
              <a:buNone/>
            </a:pPr>
            <a:r>
              <a:rPr lang="ru-RU" sz="1800" b="1" dirty="0" err="1" smtClean="0">
                <a:solidFill>
                  <a:schemeClr val="accent3">
                    <a:lumMod val="50000"/>
                  </a:schemeClr>
                </a:solidFill>
                <a:latin typeface="Times New Roman" pitchFamily="18" charset="0"/>
                <a:cs typeface="Times New Roman" pitchFamily="18" charset="0"/>
              </a:rPr>
              <a:t>відповідачам</a:t>
            </a:r>
            <a:r>
              <a:rPr lang="ru-RU" sz="1800" dirty="0" smtClean="0">
                <a:solidFill>
                  <a:schemeClr val="accent3">
                    <a:lumMod val="50000"/>
                  </a:schemeClr>
                </a:solidFill>
                <a:latin typeface="Times New Roman" pitchFamily="18" charset="0"/>
                <a:cs typeface="Times New Roman" pitchFamily="18" charset="0"/>
              </a:rPr>
              <a:t> — </a:t>
            </a:r>
            <a:r>
              <a:rPr lang="ru-RU" sz="1800" dirty="0" err="1" smtClean="0">
                <a:solidFill>
                  <a:schemeClr val="accent3">
                    <a:lumMod val="50000"/>
                  </a:schemeClr>
                </a:solidFill>
                <a:latin typeface="Times New Roman" pitchFamily="18" charset="0"/>
                <a:cs typeface="Times New Roman" pitchFamily="18" charset="0"/>
              </a:rPr>
              <a:t>підготовку</a:t>
            </a:r>
            <a:r>
              <a:rPr lang="ru-RU" sz="1800" dirty="0" smtClean="0">
                <a:solidFill>
                  <a:schemeClr val="accent3">
                    <a:lumMod val="50000"/>
                  </a:schemeClr>
                </a:solidFill>
                <a:latin typeface="Times New Roman" pitchFamily="18" charset="0"/>
                <a:cs typeface="Times New Roman" pitchFamily="18" charset="0"/>
              </a:rPr>
              <a:t> </a:t>
            </a:r>
            <a:r>
              <a:rPr lang="ru-RU" sz="1800" dirty="0" err="1" smtClean="0">
                <a:solidFill>
                  <a:schemeClr val="accent3">
                    <a:lumMod val="50000"/>
                  </a:schemeClr>
                </a:solidFill>
                <a:latin typeface="Times New Roman" pitchFamily="18" charset="0"/>
                <a:cs typeface="Times New Roman" pitchFamily="18" charset="0"/>
              </a:rPr>
              <a:t>промови</a:t>
            </a:r>
            <a:r>
              <a:rPr lang="ru-RU" sz="1800" dirty="0" smtClean="0">
                <a:solidFill>
                  <a:schemeClr val="accent3">
                    <a:lumMod val="50000"/>
                  </a:schemeClr>
                </a:solidFill>
                <a:latin typeface="Times New Roman" pitchFamily="18" charset="0"/>
                <a:cs typeface="Times New Roman" pitchFamily="18" charset="0"/>
              </a:rPr>
              <a:t> – </a:t>
            </a:r>
            <a:r>
              <a:rPr lang="ru-RU" sz="1800" dirty="0" err="1" smtClean="0">
                <a:solidFill>
                  <a:schemeClr val="accent3">
                    <a:lumMod val="50000"/>
                  </a:schemeClr>
                </a:solidFill>
                <a:latin typeface="Times New Roman" pitchFamily="18" charset="0"/>
                <a:cs typeface="Times New Roman" pitchFamily="18" charset="0"/>
              </a:rPr>
              <a:t>відповіді</a:t>
            </a:r>
            <a:r>
              <a:rPr lang="ru-RU" sz="1800" dirty="0" smtClean="0">
                <a:solidFill>
                  <a:schemeClr val="accent3">
                    <a:lumMod val="50000"/>
                  </a:schemeClr>
                </a:solidFill>
                <a:latin typeface="Times New Roman" pitchFamily="18" charset="0"/>
                <a:cs typeface="Times New Roman" pitchFamily="18" charset="0"/>
              </a:rPr>
              <a:t> на </a:t>
            </a:r>
            <a:r>
              <a:rPr lang="ru-RU" sz="1800" dirty="0" err="1" smtClean="0">
                <a:solidFill>
                  <a:schemeClr val="accent3">
                    <a:lumMod val="50000"/>
                  </a:schemeClr>
                </a:solidFill>
                <a:latin typeface="Times New Roman" pitchFamily="18" charset="0"/>
                <a:cs typeface="Times New Roman" pitchFamily="18" charset="0"/>
              </a:rPr>
              <a:t>захист</a:t>
            </a:r>
            <a:r>
              <a:rPr lang="ru-RU" sz="1800" dirty="0" smtClean="0">
                <a:solidFill>
                  <a:schemeClr val="accent3">
                    <a:lumMod val="50000"/>
                  </a:schemeClr>
                </a:solidFill>
                <a:latin typeface="Times New Roman" pitchFamily="18" charset="0"/>
                <a:cs typeface="Times New Roman" pitchFamily="18" charset="0"/>
              </a:rPr>
              <a:t>.</a:t>
            </a:r>
          </a:p>
          <a:p>
            <a:pPr>
              <a:buNone/>
            </a:pPr>
            <a:endParaRPr lang="ru-RU" dirty="0"/>
          </a:p>
        </p:txBody>
      </p:sp>
      <p:pic>
        <p:nvPicPr>
          <p:cNvPr id="4098" name="Picture 2" descr="ÐÐ¾ÑÐ¾Ð¶ÐµÐµ Ð¸Ð·Ð¾Ð±ÑÐ°Ð¶ÐµÐ½Ð¸Ðµ"/>
          <p:cNvPicPr>
            <a:picLocks noChangeAspect="1" noChangeArrowheads="1"/>
          </p:cNvPicPr>
          <p:nvPr/>
        </p:nvPicPr>
        <p:blipFill>
          <a:blip r:embed="rId2" cstate="print"/>
          <a:srcRect/>
          <a:stretch>
            <a:fillRect/>
          </a:stretch>
        </p:blipFill>
        <p:spPr bwMode="auto">
          <a:xfrm>
            <a:off x="2771800" y="3717032"/>
            <a:ext cx="2295525" cy="252412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55576" y="332656"/>
            <a:ext cx="8102704" cy="5025170"/>
          </a:xfrm>
        </p:spPr>
        <p:txBody>
          <a:bodyPr>
            <a:normAutofit fontScale="85000" lnSpcReduction="20000"/>
          </a:bodyPr>
          <a:lstStyle/>
          <a:p>
            <a:pPr fontAlgn="base">
              <a:buNone/>
            </a:pPr>
            <a:r>
              <a:rPr lang="ru-RU" sz="1900" b="1" dirty="0" smtClean="0">
                <a:solidFill>
                  <a:schemeClr val="accent3">
                    <a:lumMod val="50000"/>
                  </a:schemeClr>
                </a:solidFill>
                <a:latin typeface="Times New Roman" pitchFamily="18" charset="0"/>
                <a:cs typeface="Times New Roman" pitchFamily="18" charset="0"/>
              </a:rPr>
              <a:t>«</a:t>
            </a:r>
            <a:r>
              <a:rPr lang="ru-RU" sz="1900" b="1" dirty="0" err="1" smtClean="0">
                <a:solidFill>
                  <a:schemeClr val="accent3">
                    <a:lumMod val="50000"/>
                  </a:schemeClr>
                </a:solidFill>
                <a:latin typeface="Times New Roman" pitchFamily="18" charset="0"/>
                <a:cs typeface="Times New Roman" pitchFamily="18" charset="0"/>
              </a:rPr>
              <a:t>Акваріум</a:t>
            </a:r>
            <a:r>
              <a:rPr lang="ru-RU" sz="1900" b="1" dirty="0" smtClean="0">
                <a:solidFill>
                  <a:schemeClr val="accent3">
                    <a:lumMod val="50000"/>
                  </a:schemeClr>
                </a:solidFill>
                <a:latin typeface="Times New Roman" pitchFamily="18" charset="0"/>
                <a:cs typeface="Times New Roman" pitchFamily="18" charset="0"/>
              </a:rPr>
              <a:t>»</a:t>
            </a:r>
            <a:r>
              <a:rPr lang="ru-RU" sz="1900" dirty="0" err="1" smtClean="0">
                <a:solidFill>
                  <a:schemeClr val="accent3">
                    <a:lumMod val="50000"/>
                  </a:schemeClr>
                </a:solidFill>
                <a:latin typeface="Times New Roman" pitchFamily="18" charset="0"/>
                <a:cs typeface="Times New Roman" pitchFamily="18" charset="0"/>
              </a:rPr>
              <a:t>Ефективним</a:t>
            </a:r>
            <a:r>
              <a:rPr lang="ru-RU" sz="1900" dirty="0" smtClean="0">
                <a:solidFill>
                  <a:schemeClr val="accent3">
                    <a:lumMod val="50000"/>
                  </a:schemeClr>
                </a:solidFill>
                <a:latin typeface="Times New Roman" pitchFamily="18" charset="0"/>
                <a:cs typeface="Times New Roman" pitchFamily="18" charset="0"/>
              </a:rPr>
              <a:t> методом </a:t>
            </a:r>
            <a:r>
              <a:rPr lang="ru-RU" sz="1900" dirty="0" err="1" smtClean="0">
                <a:solidFill>
                  <a:schemeClr val="accent3">
                    <a:lumMod val="50000"/>
                  </a:schemeClr>
                </a:solidFill>
                <a:latin typeface="Times New Roman" pitchFamily="18" charset="0"/>
                <a:cs typeface="Times New Roman" pitchFamily="18" charset="0"/>
              </a:rPr>
              <a:t>розвитку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вміння</a:t>
            </a:r>
            <a:r>
              <a:rPr lang="ru-RU" sz="1900" dirty="0" smtClean="0">
                <a:solidFill>
                  <a:schemeClr val="accent3">
                    <a:lumMod val="50000"/>
                  </a:schemeClr>
                </a:solidFill>
                <a:latin typeface="Times New Roman" pitchFamily="18" charset="0"/>
                <a:cs typeface="Times New Roman" pitchFamily="18" charset="0"/>
              </a:rPr>
              <a:t> вести </a:t>
            </a:r>
            <a:r>
              <a:rPr lang="ru-RU" sz="1900" dirty="0" err="1" smtClean="0">
                <a:solidFill>
                  <a:schemeClr val="accent3">
                    <a:lumMod val="50000"/>
                  </a:schemeClr>
                </a:solidFill>
                <a:latin typeface="Times New Roman" pitchFamily="18" charset="0"/>
                <a:cs typeface="Times New Roman" pitchFamily="18" charset="0"/>
              </a:rPr>
              <a:t>дискусію</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є</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Акваріум</a:t>
            </a:r>
            <a:r>
              <a:rPr lang="ru-RU" sz="1900" dirty="0" smtClean="0">
                <a:solidFill>
                  <a:schemeClr val="accent3">
                    <a:lumMod val="50000"/>
                  </a:schemeClr>
                </a:solidFill>
                <a:latin typeface="Times New Roman" pitchFamily="18" charset="0"/>
                <a:cs typeface="Times New Roman" pitchFamily="18" charset="0"/>
              </a:rPr>
              <a:t>».</a:t>
            </a:r>
          </a:p>
          <a:p>
            <a:pPr fontAlgn="base">
              <a:buNone/>
            </a:pPr>
            <a:r>
              <a:rPr lang="ru-RU" sz="1900" dirty="0" err="1" smtClean="0">
                <a:solidFill>
                  <a:schemeClr val="accent3">
                    <a:lumMod val="50000"/>
                  </a:schemeClr>
                </a:solidFill>
                <a:latin typeface="Times New Roman" pitchFamily="18" charset="0"/>
                <a:cs typeface="Times New Roman" pitchFamily="18" charset="0"/>
              </a:rPr>
              <a:t>Після</a:t>
            </a:r>
            <a:r>
              <a:rPr lang="ru-RU" sz="1900" dirty="0" smtClean="0">
                <a:solidFill>
                  <a:schemeClr val="accent3">
                    <a:lumMod val="50000"/>
                  </a:schemeClr>
                </a:solidFill>
                <a:latin typeface="Times New Roman" pitchFamily="18" charset="0"/>
                <a:cs typeface="Times New Roman" pitchFamily="18" charset="0"/>
              </a:rPr>
              <a:t> того як учитель </a:t>
            </a:r>
            <a:r>
              <a:rPr lang="ru-RU" sz="1900" dirty="0" err="1" smtClean="0">
                <a:solidFill>
                  <a:schemeClr val="accent3">
                    <a:lumMod val="50000"/>
                  </a:schemeClr>
                </a:solidFill>
                <a:latin typeface="Times New Roman" pitchFamily="18" charset="0"/>
                <a:cs typeface="Times New Roman" pitchFamily="18" charset="0"/>
              </a:rPr>
              <a:t>розподілив</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учнів</a:t>
            </a:r>
            <a:r>
              <a:rPr lang="ru-RU" sz="1900" dirty="0" smtClean="0">
                <a:solidFill>
                  <a:schemeClr val="accent3">
                    <a:lumMod val="50000"/>
                  </a:schemeClr>
                </a:solidFill>
                <a:latin typeface="Times New Roman" pitchFamily="18" charset="0"/>
                <a:cs typeface="Times New Roman" pitchFamily="18" charset="0"/>
              </a:rPr>
              <a:t> на </a:t>
            </a:r>
            <a:r>
              <a:rPr lang="ru-RU" sz="1900" dirty="0" err="1" smtClean="0">
                <a:solidFill>
                  <a:schemeClr val="accent3">
                    <a:lumMod val="50000"/>
                  </a:schemeClr>
                </a:solidFill>
                <a:latin typeface="Times New Roman" pitchFamily="18" charset="0"/>
                <a:cs typeface="Times New Roman" pitchFamily="18" charset="0"/>
              </a:rPr>
              <a:t>дві-чотири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групи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й</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запропонував</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їм</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завдання</a:t>
            </a:r>
            <a:r>
              <a:rPr lang="ru-RU" sz="1900" dirty="0" smtClean="0">
                <a:solidFill>
                  <a:schemeClr val="accent3">
                    <a:lumMod val="50000"/>
                  </a:schemeClr>
                </a:solidFill>
                <a:latin typeface="Times New Roman" pitchFamily="18" charset="0"/>
                <a:cs typeface="Times New Roman" pitchFamily="18" charset="0"/>
              </a:rPr>
              <a:t> для </a:t>
            </a:r>
            <a:r>
              <a:rPr lang="ru-RU" sz="1900" dirty="0" err="1" smtClean="0">
                <a:solidFill>
                  <a:schemeClr val="accent3">
                    <a:lumMod val="50000"/>
                  </a:schemeClr>
                </a:solidFill>
                <a:latin typeface="Times New Roman" pitchFamily="18" charset="0"/>
                <a:cs typeface="Times New Roman" pitchFamily="18" charset="0"/>
              </a:rPr>
              <a:t>виконання</a:t>
            </a:r>
            <a:r>
              <a:rPr lang="ru-RU" sz="1900" dirty="0" smtClean="0">
                <a:solidFill>
                  <a:schemeClr val="accent3">
                    <a:lumMod val="50000"/>
                  </a:schemeClr>
                </a:solidFill>
                <a:latin typeface="Times New Roman" pitchFamily="18" charset="0"/>
                <a:cs typeface="Times New Roman" pitchFamily="18" charset="0"/>
              </a:rPr>
              <a:t> та </a:t>
            </a:r>
            <a:r>
              <a:rPr lang="ru-RU" sz="1900" dirty="0" err="1" smtClean="0">
                <a:solidFill>
                  <a:schemeClr val="accent3">
                    <a:lumMod val="50000"/>
                  </a:schemeClr>
                </a:solidFill>
                <a:latin typeface="Times New Roman" pitchFamily="18" charset="0"/>
                <a:cs typeface="Times New Roman" pitchFamily="18" charset="0"/>
              </a:rPr>
              <a:t>необхідну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інформацію</a:t>
            </a:r>
            <a:r>
              <a:rPr lang="ru-RU" sz="1900" dirty="0" smtClean="0">
                <a:solidFill>
                  <a:schemeClr val="accent3">
                    <a:lumMod val="50000"/>
                  </a:schemeClr>
                </a:solidFill>
                <a:latin typeface="Times New Roman" pitchFamily="18" charset="0"/>
                <a:cs typeface="Times New Roman" pitchFamily="18" charset="0"/>
              </a:rPr>
              <a:t>, одна </a:t>
            </a:r>
            <a:r>
              <a:rPr lang="ru-RU" sz="1900" dirty="0" err="1" smtClean="0">
                <a:solidFill>
                  <a:schemeClr val="accent3">
                    <a:lumMod val="50000"/>
                  </a:schemeClr>
                </a:solidFill>
                <a:latin typeface="Times New Roman" pitchFamily="18" charset="0"/>
                <a:cs typeface="Times New Roman" pitchFamily="18" charset="0"/>
              </a:rPr>
              <a:t>з</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груп</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сідає</a:t>
            </a:r>
            <a:r>
              <a:rPr lang="ru-RU" sz="1900" dirty="0" smtClean="0">
                <a:solidFill>
                  <a:schemeClr val="accent3">
                    <a:lumMod val="50000"/>
                  </a:schemeClr>
                </a:solidFill>
                <a:latin typeface="Times New Roman" pitchFamily="18" charset="0"/>
                <a:cs typeface="Times New Roman" pitchFamily="18" charset="0"/>
              </a:rPr>
              <a:t> в центр </a:t>
            </a:r>
            <a:r>
              <a:rPr lang="ru-RU" sz="1900" dirty="0" err="1" smtClean="0">
                <a:solidFill>
                  <a:schemeClr val="accent3">
                    <a:lumMod val="50000"/>
                  </a:schemeClr>
                </a:solidFill>
                <a:latin typeface="Times New Roman" pitchFamily="18" charset="0"/>
                <a:cs typeface="Times New Roman" pitchFamily="18" charset="0"/>
              </a:rPr>
              <a:t>класу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утворивши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внутрішнє</a:t>
            </a:r>
            <a:r>
              <a:rPr lang="ru-RU" sz="1900" dirty="0" smtClean="0">
                <a:solidFill>
                  <a:schemeClr val="accent3">
                    <a:lumMod val="50000"/>
                  </a:schemeClr>
                </a:solidFill>
                <a:latin typeface="Times New Roman" pitchFamily="18" charset="0"/>
                <a:cs typeface="Times New Roman" pitchFamily="18" charset="0"/>
              </a:rPr>
              <a:t> коло. («</a:t>
            </a:r>
            <a:r>
              <a:rPr lang="ru-RU" sz="1900" dirty="0" err="1" smtClean="0">
                <a:solidFill>
                  <a:schemeClr val="accent3">
                    <a:lumMod val="50000"/>
                  </a:schemeClr>
                </a:solidFill>
                <a:latin typeface="Times New Roman" pitchFamily="18" charset="0"/>
                <a:cs typeface="Times New Roman" pitchFamily="18" charset="0"/>
              </a:rPr>
              <a:t>Акваріум</a:t>
            </a:r>
            <a:r>
              <a:rPr lang="ru-RU" sz="1900" dirty="0" smtClean="0">
                <a:solidFill>
                  <a:schemeClr val="accent3">
                    <a:lumMod val="50000"/>
                  </a:schemeClr>
                </a:solidFill>
                <a:latin typeface="Times New Roman" pitchFamily="18" charset="0"/>
                <a:cs typeface="Times New Roman" pitchFamily="18" charset="0"/>
              </a:rPr>
              <a:t>»).</a:t>
            </a:r>
          </a:p>
          <a:p>
            <a:pPr fontAlgn="base">
              <a:buNone/>
            </a:pPr>
            <a:r>
              <a:rPr lang="ru-RU" sz="1900" dirty="0" err="1" smtClean="0">
                <a:solidFill>
                  <a:schemeClr val="accent3">
                    <a:lumMod val="50000"/>
                  </a:schemeClr>
                </a:solidFill>
                <a:latin typeface="Times New Roman" pitchFamily="18" charset="0"/>
                <a:cs typeface="Times New Roman" pitchFamily="18" charset="0"/>
              </a:rPr>
              <a:t>Всі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учасники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цієї</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групи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починають</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обговорювати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запропоновану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вчителем</a:t>
            </a:r>
            <a:r>
              <a:rPr lang="ru-RU" sz="1900" dirty="0" smtClean="0">
                <a:solidFill>
                  <a:schemeClr val="accent3">
                    <a:lumMod val="50000"/>
                  </a:schemeClr>
                </a:solidFill>
                <a:latin typeface="Times New Roman" pitchFamily="18" charset="0"/>
                <a:cs typeface="Times New Roman" pitchFamily="18" charset="0"/>
              </a:rPr>
              <a:t> проблему. </a:t>
            </a:r>
            <a:r>
              <a:rPr lang="ru-RU" sz="1900" dirty="0" err="1" smtClean="0">
                <a:solidFill>
                  <a:schemeClr val="accent3">
                    <a:lumMod val="50000"/>
                  </a:schemeClr>
                </a:solidFill>
                <a:latin typeface="Times New Roman" pitchFamily="18" charset="0"/>
                <a:cs typeface="Times New Roman" pitchFamily="18" charset="0"/>
              </a:rPr>
              <a:t>Всі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інші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учні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мовчки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спостерігають</a:t>
            </a:r>
            <a:r>
              <a:rPr lang="ru-RU" sz="1900" dirty="0" smtClean="0">
                <a:solidFill>
                  <a:schemeClr val="accent3">
                    <a:lumMod val="50000"/>
                  </a:schemeClr>
                </a:solidFill>
                <a:latin typeface="Times New Roman" pitchFamily="18" charset="0"/>
                <a:cs typeface="Times New Roman" pitchFamily="18" charset="0"/>
              </a:rPr>
              <a:t> за </a:t>
            </a:r>
            <a:r>
              <a:rPr lang="ru-RU" sz="1900" dirty="0" err="1" smtClean="0">
                <a:solidFill>
                  <a:schemeClr val="accent3">
                    <a:lumMod val="50000"/>
                  </a:schemeClr>
                </a:solidFill>
                <a:latin typeface="Times New Roman" pitchFamily="18" charset="0"/>
                <a:cs typeface="Times New Roman" pitchFamily="18" charset="0"/>
              </a:rPr>
              <a:t>обговоренням</a:t>
            </a:r>
            <a:r>
              <a:rPr lang="ru-RU" sz="1900" dirty="0" smtClean="0">
                <a:solidFill>
                  <a:schemeClr val="accent3">
                    <a:lumMod val="50000"/>
                  </a:schemeClr>
                </a:solidFill>
                <a:latin typeface="Times New Roman" pitchFamily="18" charset="0"/>
                <a:cs typeface="Times New Roman" pitchFamily="18" charset="0"/>
              </a:rPr>
              <a:t>.</a:t>
            </a:r>
          </a:p>
          <a:p>
            <a:pPr fontAlgn="base">
              <a:buNone/>
            </a:pPr>
            <a:r>
              <a:rPr lang="ru-RU" sz="1900" dirty="0" err="1" smtClean="0">
                <a:solidFill>
                  <a:schemeClr val="accent3">
                    <a:lumMod val="50000"/>
                  </a:schemeClr>
                </a:solidFill>
                <a:latin typeface="Times New Roman" pitchFamily="18" charset="0"/>
                <a:cs typeface="Times New Roman" pitchFamily="18" charset="0"/>
              </a:rPr>
              <a:t>Групі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що</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працює</a:t>
            </a:r>
            <a:r>
              <a:rPr lang="ru-RU" sz="1900" dirty="0" smtClean="0">
                <a:solidFill>
                  <a:schemeClr val="accent3">
                    <a:lumMod val="50000"/>
                  </a:schemeClr>
                </a:solidFill>
                <a:latin typeface="Times New Roman" pitchFamily="18" charset="0"/>
                <a:cs typeface="Times New Roman" pitchFamily="18" charset="0"/>
              </a:rPr>
              <a:t>, для </a:t>
            </a:r>
            <a:r>
              <a:rPr lang="ru-RU" sz="1900" dirty="0" err="1" smtClean="0">
                <a:solidFill>
                  <a:schemeClr val="accent3">
                    <a:lumMod val="50000"/>
                  </a:schemeClr>
                </a:solidFill>
                <a:latin typeface="Times New Roman" pitchFamily="18" charset="0"/>
                <a:cs typeface="Times New Roman" pitchFamily="18" charset="0"/>
              </a:rPr>
              <a:t>виконання</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завдання</a:t>
            </a:r>
            <a:r>
              <a:rPr lang="ru-RU" sz="1900" dirty="0" smtClean="0">
                <a:solidFill>
                  <a:schemeClr val="accent3">
                    <a:lumMod val="50000"/>
                  </a:schemeClr>
                </a:solidFill>
                <a:latin typeface="Times New Roman" pitchFamily="18" charset="0"/>
                <a:cs typeface="Times New Roman" pitchFamily="18" charset="0"/>
              </a:rPr>
              <a:t> </a:t>
            </a:r>
            <a:r>
              <a:rPr lang="ru-RU" sz="1900" u="sng" dirty="0" err="1" smtClean="0">
                <a:solidFill>
                  <a:schemeClr val="accent3">
                    <a:lumMod val="50000"/>
                  </a:schemeClr>
                </a:solidFill>
                <a:latin typeface="Times New Roman" pitchFamily="18" charset="0"/>
                <a:cs typeface="Times New Roman" pitchFamily="18" charset="0"/>
              </a:rPr>
              <a:t>необхідно</a:t>
            </a:r>
            <a:r>
              <a:rPr lang="ru-RU" sz="1900" dirty="0" smtClean="0">
                <a:solidFill>
                  <a:schemeClr val="accent3">
                    <a:lumMod val="50000"/>
                  </a:schemeClr>
                </a:solidFill>
                <a:latin typeface="Times New Roman" pitchFamily="18" charset="0"/>
                <a:cs typeface="Times New Roman" pitchFamily="18" charset="0"/>
              </a:rPr>
              <a:t>:</a:t>
            </a:r>
          </a:p>
          <a:p>
            <a:pPr>
              <a:buNone/>
            </a:pPr>
            <a:r>
              <a:rPr lang="ru-RU" sz="1900" dirty="0" err="1" smtClean="0">
                <a:solidFill>
                  <a:schemeClr val="accent3">
                    <a:lumMod val="50000"/>
                  </a:schemeClr>
                </a:solidFill>
                <a:latin typeface="Times New Roman" pitchFamily="18" charset="0"/>
                <a:cs typeface="Times New Roman" pitchFamily="18" charset="0"/>
              </a:rPr>
              <a:t>прочитати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вголос</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ситуацію</a:t>
            </a:r>
            <a:r>
              <a:rPr lang="ru-RU" sz="1900" dirty="0" smtClean="0">
                <a:solidFill>
                  <a:schemeClr val="accent3">
                    <a:lumMod val="50000"/>
                  </a:schemeClr>
                </a:solidFill>
                <a:latin typeface="Times New Roman" pitchFamily="18" charset="0"/>
                <a:cs typeface="Times New Roman" pitchFamily="18" charset="0"/>
              </a:rPr>
              <a:t>;</a:t>
            </a:r>
          </a:p>
          <a:p>
            <a:pPr>
              <a:buNone/>
            </a:pPr>
            <a:r>
              <a:rPr lang="ru-RU" sz="1900" dirty="0" err="1" smtClean="0">
                <a:solidFill>
                  <a:schemeClr val="accent3">
                    <a:lumMod val="50000"/>
                  </a:schemeClr>
                </a:solidFill>
                <a:latin typeface="Times New Roman" pitchFamily="18" charset="0"/>
                <a:cs typeface="Times New Roman" pitchFamily="18" charset="0"/>
              </a:rPr>
              <a:t>обговорити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її</a:t>
            </a:r>
            <a:r>
              <a:rPr lang="ru-RU" sz="1900" dirty="0" smtClean="0">
                <a:solidFill>
                  <a:schemeClr val="accent3">
                    <a:lumMod val="50000"/>
                  </a:schemeClr>
                </a:solidFill>
                <a:latin typeface="Times New Roman" pitchFamily="18" charset="0"/>
                <a:cs typeface="Times New Roman" pitchFamily="18" charset="0"/>
              </a:rPr>
              <a:t> в </a:t>
            </a:r>
            <a:r>
              <a:rPr lang="ru-RU" sz="1900" dirty="0" err="1" smtClean="0">
                <a:solidFill>
                  <a:schemeClr val="accent3">
                    <a:lumMod val="50000"/>
                  </a:schemeClr>
                </a:solidFill>
                <a:latin typeface="Times New Roman" pitchFamily="18" charset="0"/>
                <a:cs typeface="Times New Roman" pitchFamily="18" charset="0"/>
              </a:rPr>
              <a:t>групі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використовуючи</a:t>
            </a:r>
            <a:r>
              <a:rPr lang="ru-RU" sz="1900" dirty="0" smtClean="0">
                <a:solidFill>
                  <a:schemeClr val="accent3">
                    <a:lumMod val="50000"/>
                  </a:schemeClr>
                </a:solidFill>
                <a:latin typeface="Times New Roman" pitchFamily="18" charset="0"/>
                <a:cs typeface="Times New Roman" pitchFamily="18" charset="0"/>
              </a:rPr>
              <a:t> метод </a:t>
            </a:r>
            <a:r>
              <a:rPr lang="ru-RU" sz="1900" dirty="0" err="1" smtClean="0">
                <a:solidFill>
                  <a:schemeClr val="accent3">
                    <a:lumMod val="50000"/>
                  </a:schemeClr>
                </a:solidFill>
                <a:latin typeface="Times New Roman" pitchFamily="18" charset="0"/>
                <a:cs typeface="Times New Roman" pitchFamily="18" charset="0"/>
              </a:rPr>
              <a:t>дискусії</a:t>
            </a:r>
            <a:r>
              <a:rPr lang="ru-RU" sz="1900" dirty="0" smtClean="0">
                <a:solidFill>
                  <a:schemeClr val="accent3">
                    <a:lumMod val="50000"/>
                  </a:schemeClr>
                </a:solidFill>
                <a:latin typeface="Times New Roman" pitchFamily="18" charset="0"/>
                <a:cs typeface="Times New Roman" pitchFamily="18" charset="0"/>
              </a:rPr>
              <a:t>;</a:t>
            </a:r>
          </a:p>
          <a:p>
            <a:pPr>
              <a:buNone/>
            </a:pPr>
            <a:r>
              <a:rPr lang="ru-RU" sz="1900" dirty="0" err="1" smtClean="0">
                <a:solidFill>
                  <a:schemeClr val="accent3">
                    <a:lumMod val="50000"/>
                  </a:schemeClr>
                </a:solidFill>
                <a:latin typeface="Times New Roman" pitchFamily="18" charset="0"/>
                <a:cs typeface="Times New Roman" pitchFamily="18" charset="0"/>
              </a:rPr>
              <a:t>дійти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спільного</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рішення</a:t>
            </a:r>
            <a:r>
              <a:rPr lang="ru-RU" sz="1900" dirty="0" smtClean="0">
                <a:solidFill>
                  <a:schemeClr val="accent3">
                    <a:lumMod val="50000"/>
                  </a:schemeClr>
                </a:solidFill>
                <a:latin typeface="Times New Roman" pitchFamily="18" charset="0"/>
                <a:cs typeface="Times New Roman" pitchFamily="18" charset="0"/>
              </a:rPr>
              <a:t>.</a:t>
            </a:r>
          </a:p>
          <a:p>
            <a:pPr fontAlgn="base">
              <a:buNone/>
            </a:pPr>
            <a:r>
              <a:rPr lang="ru-RU" sz="1900" dirty="0" smtClean="0">
                <a:solidFill>
                  <a:schemeClr val="accent3">
                    <a:lumMod val="50000"/>
                  </a:schemeClr>
                </a:solidFill>
                <a:latin typeface="Times New Roman" pitchFamily="18" charset="0"/>
                <a:cs typeface="Times New Roman" pitchFamily="18" charset="0"/>
              </a:rPr>
              <a:t>На </a:t>
            </a:r>
            <a:r>
              <a:rPr lang="ru-RU" sz="1900" dirty="0" err="1" smtClean="0">
                <a:solidFill>
                  <a:schemeClr val="accent3">
                    <a:lumMod val="50000"/>
                  </a:schemeClr>
                </a:solidFill>
                <a:latin typeface="Times New Roman" pitchFamily="18" charset="0"/>
                <a:cs typeface="Times New Roman" pitchFamily="18" charset="0"/>
              </a:rPr>
              <a:t>цю</a:t>
            </a:r>
            <a:r>
              <a:rPr lang="ru-RU" sz="1900" dirty="0" smtClean="0">
                <a:solidFill>
                  <a:schemeClr val="accent3">
                    <a:lumMod val="50000"/>
                  </a:schemeClr>
                </a:solidFill>
                <a:latin typeface="Times New Roman" pitchFamily="18" charset="0"/>
                <a:cs typeface="Times New Roman" pitchFamily="18" charset="0"/>
              </a:rPr>
              <a:t> роботу </a:t>
            </a:r>
            <a:r>
              <a:rPr lang="ru-RU" sz="1900" dirty="0" err="1" smtClean="0">
                <a:solidFill>
                  <a:schemeClr val="accent3">
                    <a:lumMod val="50000"/>
                  </a:schemeClr>
                </a:solidFill>
                <a:latin typeface="Times New Roman" pitchFamily="18" charset="0"/>
                <a:cs typeface="Times New Roman" pitchFamily="18" charset="0"/>
              </a:rPr>
              <a:t>групі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дають</a:t>
            </a:r>
            <a:r>
              <a:rPr lang="ru-RU" sz="1900" dirty="0" smtClean="0">
                <a:solidFill>
                  <a:schemeClr val="accent3">
                    <a:lumMod val="50000"/>
                  </a:schemeClr>
                </a:solidFill>
                <a:latin typeface="Times New Roman" pitchFamily="18" charset="0"/>
                <a:cs typeface="Times New Roman" pitchFamily="18" charset="0"/>
              </a:rPr>
              <a:t> 3—5 </a:t>
            </a:r>
            <a:r>
              <a:rPr lang="ru-RU" sz="1900" dirty="0" err="1" smtClean="0">
                <a:solidFill>
                  <a:schemeClr val="accent3">
                    <a:lumMod val="50000"/>
                  </a:schemeClr>
                </a:solidFill>
                <a:latin typeface="Times New Roman" pitchFamily="18" charset="0"/>
                <a:cs typeface="Times New Roman" pitchFamily="18" charset="0"/>
              </a:rPr>
              <a:t>хвилин</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Усі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інші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учні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класу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мають</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тільки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слухати</a:t>
            </a:r>
            <a:r>
              <a:rPr lang="ru-RU" sz="1900" dirty="0" smtClean="0">
                <a:solidFill>
                  <a:schemeClr val="accent3">
                    <a:lumMod val="50000"/>
                  </a:schemeClr>
                </a:solidFill>
                <a:latin typeface="Times New Roman" pitchFamily="18" charset="0"/>
                <a:cs typeface="Times New Roman" pitchFamily="18" charset="0"/>
              </a:rPr>
              <a:t>, не </a:t>
            </a:r>
            <a:r>
              <a:rPr lang="ru-RU" sz="1900" dirty="0" err="1" smtClean="0">
                <a:solidFill>
                  <a:schemeClr val="accent3">
                    <a:lumMod val="50000"/>
                  </a:schemeClr>
                </a:solidFill>
                <a:latin typeface="Times New Roman" pitchFamily="18" charset="0"/>
                <a:cs typeface="Times New Roman" pitchFamily="18" charset="0"/>
              </a:rPr>
              <a:t>втручаючись</a:t>
            </a:r>
            <a:r>
              <a:rPr lang="ru-RU" sz="1900" dirty="0" smtClean="0">
                <a:solidFill>
                  <a:schemeClr val="accent3">
                    <a:lumMod val="50000"/>
                  </a:schemeClr>
                </a:solidFill>
                <a:latin typeface="Times New Roman" pitchFamily="18" charset="0"/>
                <a:cs typeface="Times New Roman" pitchFamily="18" charset="0"/>
              </a:rPr>
              <a:t> у </a:t>
            </a:r>
            <a:r>
              <a:rPr lang="ru-RU" sz="1900" dirty="0" err="1" smtClean="0">
                <a:solidFill>
                  <a:schemeClr val="accent3">
                    <a:lumMod val="50000"/>
                  </a:schemeClr>
                </a:solidFill>
                <a:latin typeface="Times New Roman" pitchFamily="18" charset="0"/>
                <a:cs typeface="Times New Roman" pitchFamily="18" charset="0"/>
              </a:rPr>
              <a:t>хід</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обговорення</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Після</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закінчення</a:t>
            </a:r>
            <a:r>
              <a:rPr lang="ru-RU" sz="1900" dirty="0" smtClean="0">
                <a:solidFill>
                  <a:schemeClr val="accent3">
                    <a:lumMod val="50000"/>
                  </a:schemeClr>
                </a:solidFill>
                <a:latin typeface="Times New Roman" pitchFamily="18" charset="0"/>
                <a:cs typeface="Times New Roman" pitchFamily="18" charset="0"/>
              </a:rPr>
              <a:t> часу </a:t>
            </a:r>
            <a:r>
              <a:rPr lang="ru-RU" sz="1900" dirty="0" err="1" smtClean="0">
                <a:solidFill>
                  <a:schemeClr val="accent3">
                    <a:lumMod val="50000"/>
                  </a:schemeClr>
                </a:solidFill>
                <a:latin typeface="Times New Roman" pitchFamily="18" charset="0"/>
                <a:cs typeface="Times New Roman" pitchFamily="18" charset="0"/>
              </a:rPr>
              <a:t>група</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займає</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свої</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місця</a:t>
            </a:r>
            <a:r>
              <a:rPr lang="ru-RU" sz="1900" dirty="0" smtClean="0">
                <a:solidFill>
                  <a:schemeClr val="accent3">
                    <a:lumMod val="50000"/>
                  </a:schemeClr>
                </a:solidFill>
                <a:latin typeface="Times New Roman" pitchFamily="18" charset="0"/>
                <a:cs typeface="Times New Roman" pitchFamily="18" charset="0"/>
              </a:rPr>
              <a:t>, а </a:t>
            </a:r>
            <a:r>
              <a:rPr lang="ru-RU" sz="1900" dirty="0" err="1" smtClean="0">
                <a:solidFill>
                  <a:schemeClr val="accent3">
                    <a:lumMod val="50000"/>
                  </a:schemeClr>
                </a:solidFill>
                <a:latin typeface="Times New Roman" pitchFamily="18" charset="0"/>
                <a:cs typeface="Times New Roman" pitchFamily="18" charset="0"/>
              </a:rPr>
              <a:t>вчитель</a:t>
            </a:r>
            <a:r>
              <a:rPr lang="ru-RU" sz="1900" dirty="0" smtClean="0">
                <a:solidFill>
                  <a:schemeClr val="accent3">
                    <a:lumMod val="50000"/>
                  </a:schemeClr>
                </a:solidFill>
                <a:latin typeface="Times New Roman" pitchFamily="18" charset="0"/>
                <a:cs typeface="Times New Roman" pitchFamily="18" charset="0"/>
              </a:rPr>
              <a:t> ставить </a:t>
            </a:r>
            <a:r>
              <a:rPr lang="ru-RU" sz="1900" dirty="0" err="1" smtClean="0">
                <a:solidFill>
                  <a:schemeClr val="accent3">
                    <a:lumMod val="50000"/>
                  </a:schemeClr>
                </a:solidFill>
                <a:latin typeface="Times New Roman" pitchFamily="18" charset="0"/>
                <a:cs typeface="Times New Roman" pitchFamily="18" charset="0"/>
              </a:rPr>
              <a:t>класу</a:t>
            </a:r>
            <a:r>
              <a:rPr lang="ru-RU" sz="1900" dirty="0" smtClean="0">
                <a:solidFill>
                  <a:schemeClr val="accent3">
                    <a:lumMod val="50000"/>
                  </a:schemeClr>
                </a:solidFill>
                <a:latin typeface="Times New Roman" pitchFamily="18" charset="0"/>
                <a:cs typeface="Times New Roman" pitchFamily="18" charset="0"/>
              </a:rPr>
              <a:t> </a:t>
            </a:r>
            <a:r>
              <a:rPr lang="ru-RU" sz="1900" u="sng" dirty="0" err="1" smtClean="0">
                <a:solidFill>
                  <a:schemeClr val="accent3">
                    <a:lumMod val="50000"/>
                  </a:schemeClr>
                </a:solidFill>
                <a:latin typeface="Times New Roman" pitchFamily="18" charset="0"/>
                <a:cs typeface="Times New Roman" pitchFamily="18" charset="0"/>
              </a:rPr>
              <a:t>запитання</a:t>
            </a:r>
            <a:r>
              <a:rPr lang="ru-RU" sz="1900" u="sng" dirty="0" smtClean="0">
                <a:solidFill>
                  <a:schemeClr val="accent3">
                    <a:lumMod val="50000"/>
                  </a:schemeClr>
                </a:solidFill>
                <a:latin typeface="Times New Roman" pitchFamily="18" charset="0"/>
                <a:cs typeface="Times New Roman" pitchFamily="18" charset="0"/>
              </a:rPr>
              <a:t>:</a:t>
            </a:r>
            <a:endParaRPr lang="ru-RU" sz="1900" dirty="0" smtClean="0">
              <a:solidFill>
                <a:schemeClr val="accent3">
                  <a:lumMod val="50000"/>
                </a:schemeClr>
              </a:solidFill>
              <a:latin typeface="Times New Roman" pitchFamily="18" charset="0"/>
              <a:cs typeface="Times New Roman" pitchFamily="18" charset="0"/>
            </a:endParaRPr>
          </a:p>
          <a:p>
            <a:pPr>
              <a:buNone/>
            </a:pPr>
            <a:r>
              <a:rPr lang="ru-RU" sz="1900" dirty="0" err="1" smtClean="0">
                <a:solidFill>
                  <a:schemeClr val="accent3">
                    <a:lumMod val="50000"/>
                  </a:schemeClr>
                </a:solidFill>
                <a:latin typeface="Times New Roman" pitchFamily="18" charset="0"/>
                <a:cs typeface="Times New Roman" pitchFamily="18" charset="0"/>
              </a:rPr>
              <a:t>Чи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погоджуєтеся</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a:t>
            </a:r>
            <a:r>
              <a:rPr lang="ru-RU" sz="1900" dirty="0" smtClean="0">
                <a:solidFill>
                  <a:schemeClr val="accent3">
                    <a:lumMod val="50000"/>
                  </a:schemeClr>
                </a:solidFill>
                <a:latin typeface="Times New Roman" pitchFamily="18" charset="0"/>
                <a:cs typeface="Times New Roman" pitchFamily="18" charset="0"/>
              </a:rPr>
              <a:t> думкою </a:t>
            </a:r>
            <a:r>
              <a:rPr lang="ru-RU" sz="1900" dirty="0" err="1" smtClean="0">
                <a:solidFill>
                  <a:schemeClr val="accent3">
                    <a:lumMod val="50000"/>
                  </a:schemeClr>
                </a:solidFill>
                <a:latin typeface="Times New Roman" pitchFamily="18" charset="0"/>
                <a:cs typeface="Times New Roman" pitchFamily="18" charset="0"/>
              </a:rPr>
              <a:t>групи</a:t>
            </a:r>
            <a:r>
              <a:rPr lang="ru-RU" sz="1900" dirty="0" smtClean="0">
                <a:solidFill>
                  <a:schemeClr val="accent3">
                    <a:lumMod val="50000"/>
                  </a:schemeClr>
                </a:solidFill>
                <a:latin typeface="Times New Roman" pitchFamily="18" charset="0"/>
                <a:cs typeface="Times New Roman" pitchFamily="18" charset="0"/>
              </a:rPr>
              <a:t> ?</a:t>
            </a:r>
          </a:p>
          <a:p>
            <a:pPr>
              <a:buNone/>
            </a:pPr>
            <a:r>
              <a:rPr lang="ru-RU" sz="1900" dirty="0" err="1" smtClean="0">
                <a:solidFill>
                  <a:schemeClr val="accent3">
                    <a:lumMod val="50000"/>
                  </a:schemeClr>
                </a:solidFill>
                <a:latin typeface="Times New Roman" pitchFamily="18" charset="0"/>
                <a:cs typeface="Times New Roman" pitchFamily="18" charset="0"/>
              </a:rPr>
              <a:t>Чи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була</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ця</a:t>
            </a:r>
            <a:r>
              <a:rPr lang="ru-RU" sz="1900" dirty="0" smtClean="0">
                <a:solidFill>
                  <a:schemeClr val="accent3">
                    <a:lumMod val="50000"/>
                  </a:schemeClr>
                </a:solidFill>
                <a:latin typeface="Times New Roman" pitchFamily="18" charset="0"/>
                <a:cs typeface="Times New Roman" pitchFamily="18" charset="0"/>
              </a:rPr>
              <a:t> думка </a:t>
            </a:r>
            <a:r>
              <a:rPr lang="ru-RU" sz="1900" dirty="0" err="1" smtClean="0">
                <a:solidFill>
                  <a:schemeClr val="accent3">
                    <a:lumMod val="50000"/>
                  </a:schemeClr>
                </a:solidFill>
                <a:latin typeface="Times New Roman" pitchFamily="18" charset="0"/>
                <a:cs typeface="Times New Roman" pitchFamily="18" charset="0"/>
              </a:rPr>
              <a:t>достатньо</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аргументованою</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доведеною</a:t>
            </a:r>
            <a:r>
              <a:rPr lang="ru-RU" sz="1900" dirty="0" smtClean="0">
                <a:solidFill>
                  <a:schemeClr val="accent3">
                    <a:lumMod val="50000"/>
                  </a:schemeClr>
                </a:solidFill>
                <a:latin typeface="Times New Roman" pitchFamily="18" charset="0"/>
                <a:cs typeface="Times New Roman" pitchFamily="18" charset="0"/>
              </a:rPr>
              <a:t>?</a:t>
            </a:r>
          </a:p>
          <a:p>
            <a:pPr>
              <a:buNone/>
            </a:pPr>
            <a:r>
              <a:rPr lang="ru-RU" sz="1900" dirty="0" err="1" smtClean="0">
                <a:solidFill>
                  <a:schemeClr val="accent3">
                    <a:lumMod val="50000"/>
                  </a:schemeClr>
                </a:solidFill>
                <a:latin typeface="Times New Roman" pitchFamily="18" charset="0"/>
                <a:cs typeface="Times New Roman" pitchFamily="18" charset="0"/>
              </a:rPr>
              <a:t>Який</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аргументів</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вважаєте</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найбільш</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переконливим</a:t>
            </a:r>
            <a:r>
              <a:rPr lang="ru-RU" sz="1900" dirty="0" smtClean="0">
                <a:solidFill>
                  <a:schemeClr val="accent3">
                    <a:lumMod val="50000"/>
                  </a:schemeClr>
                </a:solidFill>
                <a:latin typeface="Times New Roman" pitchFamily="18" charset="0"/>
                <a:cs typeface="Times New Roman" pitchFamily="18" charset="0"/>
              </a:rPr>
              <a:t>?</a:t>
            </a:r>
          </a:p>
          <a:p>
            <a:pPr fontAlgn="base">
              <a:buNone/>
            </a:pPr>
            <a:r>
              <a:rPr lang="ru-RU" sz="1900" dirty="0" err="1" smtClean="0">
                <a:solidFill>
                  <a:schemeClr val="accent3">
                    <a:lumMod val="50000"/>
                  </a:schemeClr>
                </a:solidFill>
                <a:latin typeface="Times New Roman" pitchFamily="18" charset="0"/>
                <a:cs typeface="Times New Roman" pitchFamily="18" charset="0"/>
              </a:rPr>
              <a:t>Після</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цього</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місце</a:t>
            </a:r>
            <a:r>
              <a:rPr lang="ru-RU" sz="1900" dirty="0" smtClean="0">
                <a:solidFill>
                  <a:schemeClr val="accent3">
                    <a:lumMod val="50000"/>
                  </a:schemeClr>
                </a:solidFill>
                <a:latin typeface="Times New Roman" pitchFamily="18" charset="0"/>
                <a:cs typeface="Times New Roman" pitchFamily="18" charset="0"/>
              </a:rPr>
              <a:t> в «</a:t>
            </a:r>
            <a:r>
              <a:rPr lang="ru-RU" sz="1900" dirty="0" err="1" smtClean="0">
                <a:solidFill>
                  <a:schemeClr val="accent3">
                    <a:lumMod val="50000"/>
                  </a:schemeClr>
                </a:solidFill>
                <a:latin typeface="Times New Roman" pitchFamily="18" charset="0"/>
                <a:cs typeface="Times New Roman" pitchFamily="18" charset="0"/>
              </a:rPr>
              <a:t>Акваріумі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займає</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інша</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група</a:t>
            </a:r>
            <a:r>
              <a:rPr lang="ru-RU" sz="1900" dirty="0" smtClean="0">
                <a:solidFill>
                  <a:schemeClr val="accent3">
                    <a:lumMod val="50000"/>
                  </a:schemeClr>
                </a:solidFill>
                <a:latin typeface="Times New Roman" pitchFamily="18" charset="0"/>
                <a:cs typeface="Times New Roman" pitchFamily="18" charset="0"/>
              </a:rPr>
              <a:t>, яка </a:t>
            </a:r>
            <a:r>
              <a:rPr lang="ru-RU" sz="1900" dirty="0" err="1" smtClean="0">
                <a:solidFill>
                  <a:schemeClr val="accent3">
                    <a:lumMod val="50000"/>
                  </a:schemeClr>
                </a:solidFill>
                <a:latin typeface="Times New Roman" pitchFamily="18" charset="0"/>
                <a:cs typeface="Times New Roman" pitchFamily="18" charset="0"/>
              </a:rPr>
              <a:t>обговорює</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наступну</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ситуацію</a:t>
            </a:r>
            <a:r>
              <a:rPr lang="ru-RU" sz="1900" dirty="0" smtClean="0">
                <a:solidFill>
                  <a:schemeClr val="accent3">
                    <a:lumMod val="50000"/>
                  </a:schemeClr>
                </a:solidFill>
                <a:latin typeface="Times New Roman" pitchFamily="18" charset="0"/>
                <a:cs typeface="Times New Roman" pitchFamily="18" charset="0"/>
              </a:rPr>
              <a:t> (проблему). </a:t>
            </a:r>
            <a:r>
              <a:rPr lang="ru-RU" sz="1900" dirty="0" err="1" smtClean="0">
                <a:solidFill>
                  <a:schemeClr val="accent3">
                    <a:lumMod val="50000"/>
                  </a:schemeClr>
                </a:solidFill>
                <a:latin typeface="Times New Roman" pitchFamily="18" charset="0"/>
                <a:cs typeface="Times New Roman" pitchFamily="18" charset="0"/>
              </a:rPr>
              <a:t>Всі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групи</a:t>
            </a:r>
            <a:r>
              <a:rPr lang="ru-RU" sz="1900" dirty="0" smtClean="0">
                <a:solidFill>
                  <a:schemeClr val="accent3">
                    <a:lumMod val="50000"/>
                  </a:schemeClr>
                </a:solidFill>
                <a:latin typeface="Times New Roman" pitchFamily="18" charset="0"/>
                <a:cs typeface="Times New Roman" pitchFamily="18" charset="0"/>
              </a:rPr>
              <a:t> по </a:t>
            </a:r>
            <a:r>
              <a:rPr lang="ru-RU" sz="1900" dirty="0" err="1" smtClean="0">
                <a:solidFill>
                  <a:schemeClr val="accent3">
                    <a:lumMod val="50000"/>
                  </a:schemeClr>
                </a:solidFill>
                <a:latin typeface="Times New Roman" pitchFamily="18" charset="0"/>
                <a:cs typeface="Times New Roman" pitchFamily="18" charset="0"/>
              </a:rPr>
              <a:t>черзі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мають</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побувати</a:t>
            </a:r>
            <a:r>
              <a:rPr lang="ru-RU" sz="1900" dirty="0" smtClean="0">
                <a:solidFill>
                  <a:schemeClr val="accent3">
                    <a:lumMod val="50000"/>
                  </a:schemeClr>
                </a:solidFill>
                <a:latin typeface="Times New Roman" pitchFamily="18" charset="0"/>
                <a:cs typeface="Times New Roman" pitchFamily="18" charset="0"/>
              </a:rPr>
              <a:t> в «</a:t>
            </a:r>
            <a:r>
              <a:rPr lang="ru-RU" sz="1900" dirty="0" err="1" smtClean="0">
                <a:solidFill>
                  <a:schemeClr val="accent3">
                    <a:lumMod val="50000"/>
                  </a:schemeClr>
                </a:solidFill>
                <a:latin typeface="Times New Roman" pitchFamily="18" charset="0"/>
                <a:cs typeface="Times New Roman" pitchFamily="18" charset="0"/>
              </a:rPr>
              <a:t>Акваріумі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і</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результати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роботи</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кожної</a:t>
            </a:r>
            <a:r>
              <a:rPr lang="ru-RU" sz="1900" dirty="0" smtClean="0">
                <a:solidFill>
                  <a:schemeClr val="accent3">
                    <a:lumMod val="50000"/>
                  </a:schemeClr>
                </a:solidFill>
                <a:latin typeface="Times New Roman" pitchFamily="18" charset="0"/>
                <a:cs typeface="Times New Roman" pitchFamily="18" charset="0"/>
              </a:rPr>
              <a:t> </a:t>
            </a:r>
            <a:r>
              <a:rPr lang="ru-RU" sz="1900" dirty="0" err="1" smtClean="0">
                <a:solidFill>
                  <a:schemeClr val="accent3">
                    <a:lumMod val="50000"/>
                  </a:schemeClr>
                </a:solidFill>
                <a:latin typeface="Times New Roman" pitchFamily="18" charset="0"/>
                <a:cs typeface="Times New Roman" pitchFamily="18" charset="0"/>
              </a:rPr>
              <a:t>з</a:t>
            </a:r>
            <a:r>
              <a:rPr lang="ru-RU" sz="1900" dirty="0" smtClean="0">
                <a:solidFill>
                  <a:schemeClr val="accent3">
                    <a:lumMod val="50000"/>
                  </a:schemeClr>
                </a:solidFill>
                <a:latin typeface="Times New Roman" pitchFamily="18" charset="0"/>
                <a:cs typeface="Times New Roman" pitchFamily="18" charset="0"/>
              </a:rPr>
              <a:t> них </a:t>
            </a:r>
            <a:r>
              <a:rPr lang="ru-RU" sz="1900" dirty="0" err="1" smtClean="0">
                <a:solidFill>
                  <a:schemeClr val="accent3">
                    <a:lumMod val="50000"/>
                  </a:schemeClr>
                </a:solidFill>
                <a:latin typeface="Times New Roman" pitchFamily="18" charset="0"/>
                <a:cs typeface="Times New Roman" pitchFamily="18" charset="0"/>
              </a:rPr>
              <a:t>мають</a:t>
            </a:r>
            <a:r>
              <a:rPr lang="ru-RU" sz="1900" dirty="0" smtClean="0">
                <a:solidFill>
                  <a:schemeClr val="accent3">
                    <a:lumMod val="50000"/>
                  </a:schemeClr>
                </a:solidFill>
                <a:latin typeface="Times New Roman" pitchFamily="18" charset="0"/>
                <a:cs typeface="Times New Roman" pitchFamily="18" charset="0"/>
              </a:rPr>
              <a:t> бути </a:t>
            </a:r>
            <a:r>
              <a:rPr lang="ru-RU" sz="1900" dirty="0" err="1" smtClean="0">
                <a:solidFill>
                  <a:schemeClr val="accent3">
                    <a:lumMod val="50000"/>
                  </a:schemeClr>
                </a:solidFill>
                <a:latin typeface="Times New Roman" pitchFamily="18" charset="0"/>
                <a:cs typeface="Times New Roman" pitchFamily="18" charset="0"/>
              </a:rPr>
              <a:t>обговорені</a:t>
            </a:r>
            <a:r>
              <a:rPr lang="ru-RU" sz="1900" dirty="0" smtClean="0">
                <a:solidFill>
                  <a:schemeClr val="accent3">
                    <a:lumMod val="50000"/>
                  </a:schemeClr>
                </a:solidFill>
                <a:latin typeface="Times New Roman" pitchFamily="18" charset="0"/>
                <a:cs typeface="Times New Roman" pitchFamily="18" charset="0"/>
              </a:rPr>
              <a:t> в </a:t>
            </a:r>
            <a:r>
              <a:rPr lang="ru-RU" sz="1900" dirty="0" err="1" smtClean="0">
                <a:solidFill>
                  <a:schemeClr val="accent3">
                    <a:lumMod val="50000"/>
                  </a:schemeClr>
                </a:solidFill>
                <a:latin typeface="Times New Roman" pitchFamily="18" charset="0"/>
                <a:cs typeface="Times New Roman" pitchFamily="18" charset="0"/>
              </a:rPr>
              <a:t>класі</a:t>
            </a:r>
            <a:r>
              <a:rPr lang="ru-RU" sz="1900" dirty="0" smtClean="0">
                <a:solidFill>
                  <a:schemeClr val="accent3">
                    <a:lumMod val="50000"/>
                  </a:schemeClr>
                </a:solidFill>
                <a:latin typeface="Times New Roman" pitchFamily="18" charset="0"/>
                <a:cs typeface="Times New Roman" pitchFamily="18" charset="0"/>
              </a:rPr>
              <a:t>.</a:t>
            </a:r>
          </a:p>
          <a:p>
            <a:pPr>
              <a:buNone/>
            </a:pPr>
            <a:endParaRPr lang="ru-RU" sz="1400"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ÐÐ°ÑÑÐ¸Ð½ÐºÐ¸ Ð¿Ð¾ Ð·Ð°Ð¿ÑÐ¾ÑÑ ÑÐ³ÑÐ¸ ÐºÐ°ÑÑÐ¸Ð½ÐºÐ¸ Ð´Ð»Ñ Ð´ÑÑÐµÐ¹"/>
          <p:cNvPicPr>
            <a:picLocks noChangeAspect="1" noChangeArrowheads="1"/>
          </p:cNvPicPr>
          <p:nvPr/>
        </p:nvPicPr>
        <p:blipFill>
          <a:blip r:embed="rId2" cstate="print"/>
          <a:srcRect/>
          <a:stretch>
            <a:fillRect/>
          </a:stretch>
        </p:blipFill>
        <p:spPr bwMode="auto">
          <a:xfrm>
            <a:off x="395536" y="476672"/>
            <a:ext cx="4341912" cy="2982082"/>
          </a:xfrm>
          <a:prstGeom prst="rect">
            <a:avLst/>
          </a:prstGeom>
          <a:noFill/>
        </p:spPr>
      </p:pic>
      <p:pic>
        <p:nvPicPr>
          <p:cNvPr id="34820" name="Picture 4" descr="ÐÐ°ÑÑÐ¸Ð½ÐºÐ¸ Ð¿Ð¾ Ð·Ð°Ð¿ÑÐ¾ÑÑ ÑÐ³ÑÐ¸ ÐºÐ°ÑÑÐ¸Ð½ÐºÐ¸ Ð´Ð»Ñ Ð´ÑÑÐµÐ¹"/>
          <p:cNvPicPr>
            <a:picLocks noChangeAspect="1" noChangeArrowheads="1"/>
          </p:cNvPicPr>
          <p:nvPr/>
        </p:nvPicPr>
        <p:blipFill>
          <a:blip r:embed="rId3" cstate="print"/>
          <a:srcRect/>
          <a:stretch>
            <a:fillRect/>
          </a:stretch>
        </p:blipFill>
        <p:spPr bwMode="auto">
          <a:xfrm>
            <a:off x="4499992" y="3212976"/>
            <a:ext cx="4253458" cy="340276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ÐÐ°ÑÑÐ¸Ð½ÐºÐ¸ Ð¿Ð¾ Ð·Ð°Ð¿ÑÐ¾ÑÑ ÑÐ³ÑÐ¸ ÐºÐ°ÑÑÐ¸Ð½ÐºÐ¸ Ð´Ð»Ñ Ð´ÑÑÐµÐ¹"/>
          <p:cNvPicPr>
            <a:picLocks noChangeAspect="1" noChangeArrowheads="1"/>
          </p:cNvPicPr>
          <p:nvPr/>
        </p:nvPicPr>
        <p:blipFill>
          <a:blip r:embed="rId2" cstate="print"/>
          <a:srcRect/>
          <a:stretch>
            <a:fillRect/>
          </a:stretch>
        </p:blipFill>
        <p:spPr bwMode="auto">
          <a:xfrm>
            <a:off x="539552" y="764703"/>
            <a:ext cx="4032448" cy="2731985"/>
          </a:xfrm>
          <a:prstGeom prst="rect">
            <a:avLst/>
          </a:prstGeom>
          <a:noFill/>
        </p:spPr>
      </p:pic>
      <p:pic>
        <p:nvPicPr>
          <p:cNvPr id="33796" name="Picture 4" descr="ÐÐ°ÑÑÐ¸Ð½ÐºÐ¸ Ð¿Ð¾ Ð·Ð°Ð¿ÑÐ¾ÑÑ ÑÐ³ÑÐ¸ ÐºÐ°ÑÑÐ¸Ð½ÐºÐ¸ Ð´Ð»Ñ Ð´ÑÑÐµÐ¹"/>
          <p:cNvPicPr>
            <a:picLocks noChangeAspect="1" noChangeArrowheads="1"/>
          </p:cNvPicPr>
          <p:nvPr/>
        </p:nvPicPr>
        <p:blipFill>
          <a:blip r:embed="rId3" cstate="print"/>
          <a:srcRect/>
          <a:stretch>
            <a:fillRect/>
          </a:stretch>
        </p:blipFill>
        <p:spPr bwMode="auto">
          <a:xfrm>
            <a:off x="4283968" y="3429000"/>
            <a:ext cx="4351413" cy="289369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ÐÐ°ÑÑÐ¸Ð½ÐºÐ¸ Ð¿Ð¾ Ð·Ð°Ð¿ÑÐ¾ÑÑ ÑÐ³ÑÐ¸ ÐºÐ°ÑÑÐ¸Ð½ÐºÐ¸ Ð´Ð»Ñ Ð´ÑÑÐµÐ¹"/>
          <p:cNvPicPr>
            <a:picLocks noChangeAspect="1" noChangeArrowheads="1"/>
          </p:cNvPicPr>
          <p:nvPr/>
        </p:nvPicPr>
        <p:blipFill>
          <a:blip r:embed="rId2" cstate="print"/>
          <a:srcRect/>
          <a:stretch>
            <a:fillRect/>
          </a:stretch>
        </p:blipFill>
        <p:spPr bwMode="auto">
          <a:xfrm>
            <a:off x="395536" y="260648"/>
            <a:ext cx="4762500" cy="2962276"/>
          </a:xfrm>
          <a:prstGeom prst="rect">
            <a:avLst/>
          </a:prstGeom>
          <a:noFill/>
        </p:spPr>
      </p:pic>
      <p:pic>
        <p:nvPicPr>
          <p:cNvPr id="32772" name="Picture 4" descr="ÐÐ°ÑÑÐ¸Ð½ÐºÐ¸ Ð¿Ð¾ Ð·Ð°Ð¿ÑÐ¾ÑÑ ÑÐ³ÑÐ¸ ÐºÐ°ÑÑÐ¸Ð½ÐºÐ¸ Ð´Ð»Ñ Ð´ÑÑÐµÐ¹"/>
          <p:cNvPicPr>
            <a:picLocks noChangeAspect="1" noChangeArrowheads="1"/>
          </p:cNvPicPr>
          <p:nvPr/>
        </p:nvPicPr>
        <p:blipFill>
          <a:blip r:embed="rId3" cstate="print"/>
          <a:srcRect/>
          <a:stretch>
            <a:fillRect/>
          </a:stretch>
        </p:blipFill>
        <p:spPr bwMode="auto">
          <a:xfrm>
            <a:off x="3851920" y="3212976"/>
            <a:ext cx="4927898" cy="329879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ÐÐ°ÑÑÐ¸Ð½ÐºÐ¸ Ð¿Ð¾ Ð·Ð°Ð¿ÑÐ¾ÑÑ ÑÐ³ÑÐ¸ ÐºÐ°ÑÑÐ¸Ð½ÐºÐ¸ Ð´Ð»Ñ Ð´ÑÑÐµÐ¹"/>
          <p:cNvPicPr>
            <a:picLocks noChangeAspect="1" noChangeArrowheads="1"/>
          </p:cNvPicPr>
          <p:nvPr/>
        </p:nvPicPr>
        <p:blipFill>
          <a:blip r:embed="rId2" cstate="print"/>
          <a:srcRect/>
          <a:stretch>
            <a:fillRect/>
          </a:stretch>
        </p:blipFill>
        <p:spPr bwMode="auto">
          <a:xfrm>
            <a:off x="395536" y="332656"/>
            <a:ext cx="5715000" cy="2857500"/>
          </a:xfrm>
          <a:prstGeom prst="rect">
            <a:avLst/>
          </a:prstGeom>
          <a:noFill/>
        </p:spPr>
      </p:pic>
      <p:pic>
        <p:nvPicPr>
          <p:cNvPr id="31748" name="Picture 4" descr="ÐÐ°ÑÑÐ¸Ð½ÐºÐ¸ Ð¿Ð¾ Ð·Ð°Ð¿ÑÐ¾ÑÑ ÑÐ³ÑÐ¸ ÐºÐ°ÑÑÐ¸Ð½ÐºÐ¸ Ð´Ð»Ñ Ð´ÑÑÐµÐ¹"/>
          <p:cNvPicPr>
            <a:picLocks noChangeAspect="1" noChangeArrowheads="1"/>
          </p:cNvPicPr>
          <p:nvPr/>
        </p:nvPicPr>
        <p:blipFill>
          <a:blip r:embed="rId3" cstate="print"/>
          <a:srcRect/>
          <a:stretch>
            <a:fillRect/>
          </a:stretch>
        </p:blipFill>
        <p:spPr bwMode="auto">
          <a:xfrm>
            <a:off x="3312790" y="3212976"/>
            <a:ext cx="5831210" cy="342695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99592" y="332656"/>
            <a:ext cx="8034096" cy="5915744"/>
          </a:xfrm>
        </p:spPr>
        <p:txBody>
          <a:bodyPr>
            <a:normAutofit/>
          </a:bodyPr>
          <a:lstStyle/>
          <a:p>
            <a:pPr algn="ctr">
              <a:buNone/>
            </a:pPr>
            <a:r>
              <a:rPr lang="uk-UA" sz="6000" b="1" dirty="0" smtClean="0">
                <a:solidFill>
                  <a:schemeClr val="accent3">
                    <a:lumMod val="50000"/>
                  </a:schemeClr>
                </a:solidFill>
                <a:latin typeface="Monotype Corsiva" pitchFamily="66" charset="0"/>
              </a:rPr>
              <a:t>Дякую за увагу.</a:t>
            </a:r>
            <a:endParaRPr lang="ru-RU" sz="6000" b="1" dirty="0">
              <a:solidFill>
                <a:schemeClr val="accent3">
                  <a:lumMod val="50000"/>
                </a:schemeClr>
              </a:solidFill>
              <a:latin typeface="Monotype Corsiva" pitchFamily="66" charset="0"/>
            </a:endParaRPr>
          </a:p>
        </p:txBody>
      </p:sp>
      <p:pic>
        <p:nvPicPr>
          <p:cNvPr id="1026" name="Picture 2" descr="ÐÐ°ÑÑÐ¸Ð½ÐºÐ¸ Ð¿Ð¾ Ð·Ð°Ð¿ÑÐ¾ÑÑ ÑÐ³ÑÐ¸ ÐºÐ°ÑÑÐ¸Ð½ÐºÐ¸ Ð´Ð»Ñ Ð´ÑÑÐµÐ¹"/>
          <p:cNvPicPr>
            <a:picLocks noChangeAspect="1" noChangeArrowheads="1"/>
          </p:cNvPicPr>
          <p:nvPr/>
        </p:nvPicPr>
        <p:blipFill>
          <a:blip r:embed="rId2" cstate="print"/>
          <a:srcRect/>
          <a:stretch>
            <a:fillRect/>
          </a:stretch>
        </p:blipFill>
        <p:spPr bwMode="auto">
          <a:xfrm>
            <a:off x="1979712" y="1988840"/>
            <a:ext cx="5998096" cy="411957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88640"/>
            <a:ext cx="8280920" cy="6408712"/>
          </a:xfrm>
        </p:spPr>
        <p:txBody>
          <a:bodyPr>
            <a:noAutofit/>
          </a:bodyPr>
          <a:lstStyle/>
          <a:p>
            <a:pPr>
              <a:buNone/>
            </a:pPr>
            <a:r>
              <a:rPr lang="ru-RU" sz="2400" dirty="0" err="1" smtClean="0">
                <a:solidFill>
                  <a:schemeClr val="accent3">
                    <a:lumMod val="50000"/>
                  </a:schemeClr>
                </a:solidFill>
                <a:latin typeface="Monotype Corsiva" pitchFamily="66" charset="0"/>
              </a:rPr>
              <a:t>Методологічною</a:t>
            </a:r>
            <a:r>
              <a:rPr lang="ru-RU" sz="2400" dirty="0" smtClean="0">
                <a:solidFill>
                  <a:schemeClr val="accent3">
                    <a:lumMod val="50000"/>
                  </a:schemeClr>
                </a:solidFill>
                <a:latin typeface="Monotype Corsiva" pitchFamily="66" charset="0"/>
              </a:rPr>
              <a:t> основою – </a:t>
            </a:r>
            <a:r>
              <a:rPr lang="ru-RU" sz="2400" dirty="0" err="1" smtClean="0">
                <a:solidFill>
                  <a:schemeClr val="accent3">
                    <a:lumMod val="50000"/>
                  </a:schemeClr>
                </a:solidFill>
                <a:latin typeface="Monotype Corsiva" pitchFamily="66" charset="0"/>
              </a:rPr>
              <a:t>розробки</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сучасних</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українських</a:t>
            </a:r>
            <a:r>
              <a:rPr lang="ru-RU" sz="2400" dirty="0" smtClean="0">
                <a:solidFill>
                  <a:schemeClr val="accent3">
                    <a:lumMod val="50000"/>
                  </a:schemeClr>
                </a:solidFill>
                <a:latin typeface="Monotype Corsiva" pitchFamily="66" charset="0"/>
              </a:rPr>
              <a:t> та </a:t>
            </a:r>
            <a:r>
              <a:rPr lang="ru-RU" sz="2400" dirty="0" err="1" smtClean="0">
                <a:solidFill>
                  <a:schemeClr val="accent3">
                    <a:lumMod val="50000"/>
                  </a:schemeClr>
                </a:solidFill>
                <a:latin typeface="Monotype Corsiva" pitchFamily="66" charset="0"/>
              </a:rPr>
              <a:t>зарубіжних</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педагогів</a:t>
            </a:r>
            <a:r>
              <a:rPr lang="ru-RU" sz="2400" dirty="0" smtClean="0">
                <a:solidFill>
                  <a:schemeClr val="accent3">
                    <a:lumMod val="50000"/>
                  </a:schemeClr>
                </a:solidFill>
                <a:latin typeface="Monotype Corsiva" pitchFamily="66" charset="0"/>
              </a:rPr>
              <a:t> у </a:t>
            </a:r>
            <a:r>
              <a:rPr lang="ru-RU" sz="2400" dirty="0" err="1" smtClean="0">
                <a:solidFill>
                  <a:schemeClr val="accent3">
                    <a:lumMod val="50000"/>
                  </a:schemeClr>
                </a:solidFill>
                <a:latin typeface="Monotype Corsiva" pitchFamily="66" charset="0"/>
              </a:rPr>
              <a:t>галузі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методів</a:t>
            </a:r>
            <a:r>
              <a:rPr lang="ru-RU" sz="2400" dirty="0" smtClean="0">
                <a:solidFill>
                  <a:schemeClr val="accent3">
                    <a:lumMod val="50000"/>
                  </a:schemeClr>
                </a:solidFill>
                <a:latin typeface="Monotype Corsiva" pitchFamily="66" charset="0"/>
              </a:rPr>
              <a:t> та </a:t>
            </a:r>
            <a:r>
              <a:rPr lang="ru-RU" sz="2400" dirty="0" err="1" smtClean="0">
                <a:solidFill>
                  <a:schemeClr val="accent3">
                    <a:lumMod val="50000"/>
                  </a:schemeClr>
                </a:solidFill>
                <a:latin typeface="Monotype Corsiva" pitchFamily="66" charset="0"/>
              </a:rPr>
              <a:t>технологій</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Теоретичні</a:t>
            </a:r>
            <a:r>
              <a:rPr lang="ru-RU" sz="2400" dirty="0" smtClean="0">
                <a:solidFill>
                  <a:schemeClr val="accent3">
                    <a:lumMod val="50000"/>
                  </a:schemeClr>
                </a:solidFill>
                <a:latin typeface="Monotype Corsiva" pitchFamily="66" charset="0"/>
              </a:rPr>
              <a:t> та </a:t>
            </a:r>
            <a:r>
              <a:rPr lang="ru-RU" sz="2400" dirty="0" err="1" smtClean="0">
                <a:solidFill>
                  <a:schemeClr val="accent3">
                    <a:lumMod val="50000"/>
                  </a:schemeClr>
                </a:solidFill>
                <a:latin typeface="Monotype Corsiva" pitchFamily="66" charset="0"/>
              </a:rPr>
              <a:t>практичні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розробки</a:t>
            </a:r>
            <a:r>
              <a:rPr lang="ru-RU" sz="2400" dirty="0" smtClean="0">
                <a:solidFill>
                  <a:schemeClr val="accent3">
                    <a:lumMod val="50000"/>
                  </a:schemeClr>
                </a:solidFill>
                <a:latin typeface="Monotype Corsiva" pitchFamily="66" charset="0"/>
              </a:rPr>
              <a:t> в </a:t>
            </a:r>
            <a:r>
              <a:rPr lang="ru-RU" sz="2400" dirty="0" err="1" smtClean="0">
                <a:solidFill>
                  <a:schemeClr val="accent3">
                    <a:lumMod val="50000"/>
                  </a:schemeClr>
                </a:solidFill>
                <a:latin typeface="Monotype Corsiva" pitchFamily="66" charset="0"/>
              </a:rPr>
              <a:t>цій</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галузі</a:t>
            </a:r>
            <a:r>
              <a:rPr lang="ru-RU" sz="2400" dirty="0" smtClean="0">
                <a:solidFill>
                  <a:schemeClr val="accent3">
                    <a:lumMod val="50000"/>
                  </a:schemeClr>
                </a:solidFill>
                <a:latin typeface="Monotype Corsiva" pitchFamily="66" charset="0"/>
              </a:rPr>
              <a:t> належать </a:t>
            </a:r>
            <a:r>
              <a:rPr lang="ru-RU" sz="2400" dirty="0" err="1" smtClean="0">
                <a:solidFill>
                  <a:schemeClr val="accent3">
                    <a:lumMod val="50000"/>
                  </a:schemeClr>
                </a:solidFill>
                <a:latin typeface="Monotype Corsiva" pitchFamily="66" charset="0"/>
              </a:rPr>
              <a:t>В.Гузєєву</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А.Гіну</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О.Пометун</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Л.Пироженко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А.Фасолі</a:t>
            </a:r>
            <a:r>
              <a:rPr lang="ru-RU" sz="2400" dirty="0" smtClean="0">
                <a:solidFill>
                  <a:schemeClr val="accent3">
                    <a:lumMod val="50000"/>
                  </a:schemeClr>
                </a:solidFill>
                <a:latin typeface="Monotype Corsiva" pitchFamily="66" charset="0"/>
              </a:rPr>
              <a:t>.</a:t>
            </a:r>
            <a:br>
              <a:rPr lang="ru-RU" sz="2400" dirty="0" smtClean="0">
                <a:solidFill>
                  <a:schemeClr val="accent3">
                    <a:lumMod val="50000"/>
                  </a:schemeClr>
                </a:solidFill>
                <a:latin typeface="Monotype Corsiva" pitchFamily="66" charset="0"/>
              </a:rPr>
            </a:br>
            <a:r>
              <a:rPr lang="ru-RU" sz="2400" dirty="0" err="1" smtClean="0">
                <a:solidFill>
                  <a:schemeClr val="accent3">
                    <a:lumMod val="50000"/>
                  </a:schemeClr>
                </a:solidFill>
                <a:latin typeface="Monotype Corsiva" pitchFamily="66" charset="0"/>
              </a:rPr>
              <a:t>Термін</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інтерактивний</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прийшов</a:t>
            </a:r>
            <a:r>
              <a:rPr lang="ru-RU" sz="2400" dirty="0" smtClean="0">
                <a:solidFill>
                  <a:schemeClr val="accent3">
                    <a:lumMod val="50000"/>
                  </a:schemeClr>
                </a:solidFill>
                <a:latin typeface="Monotype Corsiva" pitchFamily="66" charset="0"/>
              </a:rPr>
              <a:t> до нас </a:t>
            </a:r>
            <a:r>
              <a:rPr lang="ru-RU" sz="2400" dirty="0" err="1" smtClean="0">
                <a:solidFill>
                  <a:schemeClr val="accent3">
                    <a:lumMod val="50000"/>
                  </a:schemeClr>
                </a:solidFill>
                <a:latin typeface="Monotype Corsiva" pitchFamily="66" charset="0"/>
              </a:rPr>
              <a:t>з</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англійської</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має</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значення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взаємодіючий</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Існують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різні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підходи</a:t>
            </a:r>
            <a:r>
              <a:rPr lang="ru-RU" sz="2400" dirty="0" smtClean="0">
                <a:solidFill>
                  <a:schemeClr val="accent3">
                    <a:lumMod val="50000"/>
                  </a:schemeClr>
                </a:solidFill>
                <a:latin typeface="Monotype Corsiva" pitchFamily="66" charset="0"/>
              </a:rPr>
              <a:t> до </a:t>
            </a:r>
            <a:r>
              <a:rPr lang="ru-RU" sz="2400" dirty="0" err="1" smtClean="0">
                <a:solidFill>
                  <a:schemeClr val="accent3">
                    <a:lumMod val="50000"/>
                  </a:schemeClr>
                </a:solidFill>
                <a:latin typeface="Monotype Corsiva" pitchFamily="66" charset="0"/>
              </a:rPr>
              <a:t>визначення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інтерактивного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Одні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вчені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визначають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його</a:t>
            </a:r>
            <a:r>
              <a:rPr lang="ru-RU" sz="2400" dirty="0" smtClean="0">
                <a:solidFill>
                  <a:schemeClr val="accent3">
                    <a:lumMod val="50000"/>
                  </a:schemeClr>
                </a:solidFill>
                <a:latin typeface="Monotype Corsiva" pitchFamily="66" charset="0"/>
              </a:rPr>
              <a:t> як </a:t>
            </a:r>
            <a:r>
              <a:rPr lang="ru-RU" sz="2400" dirty="0" err="1" smtClean="0">
                <a:solidFill>
                  <a:schemeClr val="accent3">
                    <a:lumMod val="50000"/>
                  </a:schemeClr>
                </a:solidFill>
                <a:latin typeface="Monotype Corsiva" pitchFamily="66" charset="0"/>
              </a:rPr>
              <a:t>діалогове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Інтерактивний</a:t>
            </a:r>
            <a:r>
              <a:rPr lang="ru-RU" sz="2400" dirty="0" smtClean="0">
                <a:solidFill>
                  <a:schemeClr val="accent3">
                    <a:lumMod val="50000"/>
                  </a:schemeClr>
                </a:solidFill>
                <a:latin typeface="Monotype Corsiva" pitchFamily="66" charset="0"/>
              </a:rPr>
              <a:t> – </a:t>
            </a:r>
            <a:r>
              <a:rPr lang="ru-RU" sz="2400" dirty="0" err="1" smtClean="0">
                <a:solidFill>
                  <a:schemeClr val="accent3">
                    <a:lumMod val="50000"/>
                  </a:schemeClr>
                </a:solidFill>
                <a:latin typeface="Monotype Corsiva" pitchFamily="66" charset="0"/>
              </a:rPr>
              <a:t>означає</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здатність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взаємодіяти</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чи</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знаходитись</a:t>
            </a:r>
            <a:r>
              <a:rPr lang="ru-RU" sz="2400" dirty="0" smtClean="0">
                <a:solidFill>
                  <a:schemeClr val="accent3">
                    <a:lumMod val="50000"/>
                  </a:schemeClr>
                </a:solidFill>
                <a:latin typeface="Monotype Corsiva" pitchFamily="66" charset="0"/>
              </a:rPr>
              <a:t> в </a:t>
            </a:r>
            <a:r>
              <a:rPr lang="ru-RU" sz="2400" dirty="0" err="1" smtClean="0">
                <a:solidFill>
                  <a:schemeClr val="accent3">
                    <a:lumMod val="50000"/>
                  </a:schemeClr>
                </a:solidFill>
                <a:latin typeface="Monotype Corsiva" pitchFamily="66" charset="0"/>
              </a:rPr>
              <a:t>режимі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бесіди</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діалогу</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з</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чим-небудь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наприклад</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комп’ютером</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або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ким-небудь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людиною</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Отже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інтерактивне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 </a:t>
            </a:r>
            <a:r>
              <a:rPr lang="ru-RU" sz="2400" dirty="0" err="1" smtClean="0">
                <a:solidFill>
                  <a:schemeClr val="accent3">
                    <a:lumMod val="50000"/>
                  </a:schemeClr>
                </a:solidFill>
                <a:latin typeface="Monotype Corsiva" pitchFamily="66" charset="0"/>
              </a:rPr>
              <a:t>це</a:t>
            </a:r>
            <a:r>
              <a:rPr lang="ru-RU" sz="2400" dirty="0" smtClean="0">
                <a:solidFill>
                  <a:schemeClr val="accent3">
                    <a:lumMod val="50000"/>
                  </a:schemeClr>
                </a:solidFill>
                <a:latin typeface="Monotype Corsiva" pitchFamily="66" charset="0"/>
              </a:rPr>
              <a:t> перш за все </a:t>
            </a:r>
            <a:r>
              <a:rPr lang="ru-RU" sz="2400" dirty="0" err="1" smtClean="0">
                <a:solidFill>
                  <a:schemeClr val="accent3">
                    <a:lumMod val="50000"/>
                  </a:schemeClr>
                </a:solidFill>
                <a:latin typeface="Monotype Corsiva" pitchFamily="66" charset="0"/>
              </a:rPr>
              <a:t>діалогове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в </a:t>
            </a:r>
            <a:r>
              <a:rPr lang="ru-RU" sz="2400" dirty="0" err="1" smtClean="0">
                <a:solidFill>
                  <a:schemeClr val="accent3">
                    <a:lumMod val="50000"/>
                  </a:schemeClr>
                </a:solidFill>
                <a:latin typeface="Monotype Corsiva" pitchFamily="66" charset="0"/>
              </a:rPr>
              <a:t>ході</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якого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здійснюється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взаємодія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вчителя</a:t>
            </a:r>
            <a:r>
              <a:rPr lang="ru-RU" sz="2400" dirty="0" smtClean="0">
                <a:solidFill>
                  <a:schemeClr val="accent3">
                    <a:lumMod val="50000"/>
                  </a:schemeClr>
                </a:solidFill>
                <a:latin typeface="Monotype Corsiva" pitchFamily="66" charset="0"/>
              </a:rPr>
              <a:t> та </a:t>
            </a:r>
            <a:r>
              <a:rPr lang="ru-RU" sz="2400" dirty="0" err="1" smtClean="0">
                <a:solidFill>
                  <a:schemeClr val="accent3">
                    <a:lumMod val="50000"/>
                  </a:schemeClr>
                </a:solidFill>
                <a:latin typeface="Monotype Corsiva" pitchFamily="66" charset="0"/>
              </a:rPr>
              <a:t>учня</a:t>
            </a:r>
            <a:r>
              <a:rPr lang="ru-RU" sz="2400" dirty="0" smtClean="0">
                <a:solidFill>
                  <a:schemeClr val="accent3">
                    <a:lumMod val="50000"/>
                  </a:schemeClr>
                </a:solidFill>
                <a:latin typeface="Monotype Corsiva" pitchFamily="66" charset="0"/>
              </a:rPr>
              <a:t>" . Ми </a:t>
            </a:r>
            <a:r>
              <a:rPr lang="ru-RU" sz="2400" dirty="0" err="1" smtClean="0">
                <a:solidFill>
                  <a:schemeClr val="accent3">
                    <a:lumMod val="50000"/>
                  </a:schemeClr>
                </a:solidFill>
                <a:latin typeface="Monotype Corsiva" pitchFamily="66" charset="0"/>
              </a:rPr>
              <a:t>схиляємося</a:t>
            </a:r>
            <a:r>
              <a:rPr lang="ru-RU" sz="2400" dirty="0" smtClean="0">
                <a:solidFill>
                  <a:schemeClr val="accent3">
                    <a:lumMod val="50000"/>
                  </a:schemeClr>
                </a:solidFill>
                <a:latin typeface="Monotype Corsiva" pitchFamily="66" charset="0"/>
              </a:rPr>
              <a:t> до </a:t>
            </a:r>
            <a:r>
              <a:rPr lang="ru-RU" sz="2400" dirty="0" err="1" smtClean="0">
                <a:solidFill>
                  <a:schemeClr val="accent3">
                    <a:lumMod val="50000"/>
                  </a:schemeClr>
                </a:solidFill>
                <a:latin typeface="Monotype Corsiva" pitchFamily="66" charset="0"/>
              </a:rPr>
              <a:t>визначення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О.Пометун</a:t>
            </a:r>
            <a:r>
              <a:rPr lang="ru-RU" sz="2400" dirty="0" smtClean="0">
                <a:solidFill>
                  <a:schemeClr val="accent3">
                    <a:lumMod val="50000"/>
                  </a:schemeClr>
                </a:solidFill>
                <a:latin typeface="Monotype Corsiva" pitchFamily="66" charset="0"/>
              </a:rPr>
              <a:t> та </a:t>
            </a:r>
            <a:r>
              <a:rPr lang="ru-RU" sz="2400" dirty="0" err="1" smtClean="0">
                <a:solidFill>
                  <a:schemeClr val="accent3">
                    <a:lumMod val="50000"/>
                  </a:schemeClr>
                </a:solidFill>
                <a:latin typeface="Monotype Corsiva" pitchFamily="66" charset="0"/>
              </a:rPr>
              <a:t>Л.Пироженко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Сутність</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інтерактивного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полягає</a:t>
            </a:r>
            <a:r>
              <a:rPr lang="ru-RU" sz="2400" dirty="0" smtClean="0">
                <a:solidFill>
                  <a:schemeClr val="accent3">
                    <a:lumMod val="50000"/>
                  </a:schemeClr>
                </a:solidFill>
                <a:latin typeface="Monotype Corsiva" pitchFamily="66" charset="0"/>
              </a:rPr>
              <a:t> в тому, </a:t>
            </a:r>
            <a:r>
              <a:rPr lang="ru-RU" sz="2400" dirty="0" err="1" smtClean="0">
                <a:solidFill>
                  <a:schemeClr val="accent3">
                    <a:lumMod val="50000"/>
                  </a:schemeClr>
                </a:solidFill>
                <a:latin typeface="Monotype Corsiva" pitchFamily="66" charset="0"/>
              </a:rPr>
              <a:t>що</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навчальний</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процес</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відбувається</a:t>
            </a:r>
            <a:r>
              <a:rPr lang="ru-RU" sz="2400" dirty="0" smtClean="0">
                <a:solidFill>
                  <a:schemeClr val="accent3">
                    <a:lumMod val="50000"/>
                  </a:schemeClr>
                </a:solidFill>
                <a:latin typeface="Monotype Corsiva" pitchFamily="66" charset="0"/>
              </a:rPr>
              <a:t> за умов </a:t>
            </a:r>
            <a:r>
              <a:rPr lang="ru-RU" sz="2400" dirty="0" err="1" smtClean="0">
                <a:solidFill>
                  <a:schemeClr val="accent3">
                    <a:lumMod val="50000"/>
                  </a:schemeClr>
                </a:solidFill>
                <a:latin typeface="Monotype Corsiva" pitchFamily="66" charset="0"/>
              </a:rPr>
              <a:t>постійної</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активної</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взаємодії</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всіх</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учнів</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Це</a:t>
            </a:r>
            <a:r>
              <a:rPr lang="ru-RU" sz="2400" dirty="0" smtClean="0">
                <a:solidFill>
                  <a:schemeClr val="accent3">
                    <a:lumMod val="50000"/>
                  </a:schemeClr>
                </a:solidFill>
                <a:latin typeface="Monotype Corsiva" pitchFamily="66" charset="0"/>
              </a:rPr>
              <a:t> </a:t>
            </a:r>
            <a:r>
              <a:rPr lang="ru-RU" sz="2400" b="1" dirty="0" err="1" smtClean="0">
                <a:solidFill>
                  <a:schemeClr val="accent3">
                    <a:lumMod val="50000"/>
                  </a:schemeClr>
                </a:solidFill>
                <a:latin typeface="Monotype Corsiva" pitchFamily="66" charset="0"/>
              </a:rPr>
              <a:t>співнавчання</a:t>
            </a:r>
            <a:r>
              <a:rPr lang="ru-RU" sz="2400" dirty="0" smtClean="0">
                <a:solidFill>
                  <a:schemeClr val="accent3">
                    <a:lumMod val="50000"/>
                  </a:schemeClr>
                </a:solidFill>
                <a:latin typeface="Monotype Corsiva" pitchFamily="66" charset="0"/>
              </a:rPr>
              <a:t>,</a:t>
            </a:r>
            <a:r>
              <a:rPr lang="ru-RU" sz="2400" b="1" dirty="0" smtClean="0">
                <a:solidFill>
                  <a:schemeClr val="accent3">
                    <a:lumMod val="50000"/>
                  </a:schemeClr>
                </a:solidFill>
                <a:latin typeface="Monotype Corsiva" pitchFamily="66" charset="0"/>
              </a:rPr>
              <a:t> </a:t>
            </a:r>
            <a:r>
              <a:rPr lang="ru-RU" sz="2400" b="1" dirty="0" err="1" smtClean="0">
                <a:solidFill>
                  <a:schemeClr val="accent3">
                    <a:lumMod val="50000"/>
                  </a:schemeClr>
                </a:solidFill>
                <a:latin typeface="Monotype Corsiva" pitchFamily="66" charset="0"/>
              </a:rPr>
              <a:t>взаємонавчання</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колективне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групове</a:t>
            </a:r>
            <a:r>
              <a:rPr lang="ru-RU" sz="2400" dirty="0" smtClean="0">
                <a:solidFill>
                  <a:schemeClr val="accent3">
                    <a:lumMod val="50000"/>
                  </a:schemeClr>
                </a:solidFill>
                <a:latin typeface="Monotype Corsiva" pitchFamily="66" charset="0"/>
              </a:rPr>
              <a:t> </a:t>
            </a:r>
            <a:r>
              <a:rPr lang="ru-RU" sz="2400" dirty="0" err="1" smtClean="0">
                <a:solidFill>
                  <a:schemeClr val="accent3">
                    <a:lumMod val="50000"/>
                  </a:schemeClr>
                </a:solidFill>
                <a:latin typeface="Monotype Corsiva" pitchFamily="66" charset="0"/>
              </a:rPr>
              <a:t>навчання</a:t>
            </a:r>
            <a:r>
              <a:rPr lang="ru-RU" sz="2400" dirty="0" smtClean="0">
                <a:solidFill>
                  <a:schemeClr val="accent3">
                    <a:lumMod val="50000"/>
                  </a:schemeClr>
                </a:solidFill>
                <a:latin typeface="Monotype Corsiva" pitchFamily="66" charset="0"/>
              </a:rPr>
              <a:t> в </a:t>
            </a:r>
            <a:r>
              <a:rPr lang="ru-RU" sz="2400" dirty="0" err="1" smtClean="0">
                <a:solidFill>
                  <a:schemeClr val="accent3">
                    <a:lumMod val="50000"/>
                  </a:schemeClr>
                </a:solidFill>
                <a:latin typeface="Monotype Corsiva" pitchFamily="66" charset="0"/>
              </a:rPr>
              <a:t>співпраці</a:t>
            </a:r>
            <a:r>
              <a:rPr lang="ru-RU" sz="2400" dirty="0" smtClean="0">
                <a:solidFill>
                  <a:schemeClr val="accent3">
                    <a:lumMod val="50000"/>
                  </a:schemeClr>
                </a:solidFill>
                <a:latin typeface="Monotype Corsiva" pitchFamily="66" charset="0"/>
              </a:rPr>
              <a:t>)…»</a:t>
            </a:r>
            <a:endParaRPr lang="ru-RU" sz="2400" dirty="0">
              <a:solidFill>
                <a:schemeClr val="accent3">
                  <a:lumMod val="50000"/>
                </a:schemeClr>
              </a:solidFill>
              <a:latin typeface="Monotype Corsiva"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dirty="0" err="1" smtClean="0">
                <a:latin typeface="Times New Roman" pitchFamily="18" charset="0"/>
                <a:cs typeface="Times New Roman" pitchFamily="18" charset="0"/>
              </a:rPr>
              <a:t>Україні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розроблена</a:t>
            </a:r>
            <a:r>
              <a:rPr lang="ru-RU" sz="1600" dirty="0" smtClean="0">
                <a:latin typeface="Times New Roman" pitchFamily="18" charset="0"/>
                <a:cs typeface="Times New Roman" pitchFamily="18" charset="0"/>
              </a:rPr>
              <a:t> та </a:t>
            </a:r>
            <a:r>
              <a:rPr lang="ru-RU" sz="1600" dirty="0" err="1" smtClean="0">
                <a:latin typeface="Times New Roman" pitchFamily="18" charset="0"/>
                <a:cs typeface="Times New Roman" pitchFamily="18" charset="0"/>
              </a:rPr>
              <a:t>пропагандується</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технологія</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інтерактивного</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навчання</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О.І.Пометун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a:t>
            </a:r>
            <a:r>
              <a:rPr lang="ru-RU" sz="1600" dirty="0" smtClean="0">
                <a:latin typeface="Times New Roman" pitchFamily="18" charset="0"/>
                <a:cs typeface="Times New Roman" pitchFamily="18" charset="0"/>
              </a:rPr>
              <a:t> Л.В. </a:t>
            </a:r>
            <a:r>
              <a:rPr lang="ru-RU" sz="1600" dirty="0" err="1" smtClean="0">
                <a:latin typeface="Times New Roman" pitchFamily="18" charset="0"/>
                <a:cs typeface="Times New Roman" pitchFamily="18" charset="0"/>
              </a:rPr>
              <a:t>Пироженко</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
        <p:nvSpPr>
          <p:cNvPr id="4" name="Содержимое 3"/>
          <p:cNvSpPr>
            <a:spLocks noGrp="1"/>
          </p:cNvSpPr>
          <p:nvPr>
            <p:ph idx="1"/>
          </p:nvPr>
        </p:nvSpPr>
        <p:spPr>
          <a:xfrm>
            <a:off x="357158" y="2285992"/>
            <a:ext cx="3357586" cy="157163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noAutofit/>
          </a:bodyPr>
          <a:lstStyle/>
          <a:p>
            <a:pPr>
              <a:buNone/>
            </a:pPr>
            <a:r>
              <a:rPr lang="ru-RU" sz="1200" dirty="0" err="1" smtClean="0">
                <a:latin typeface="Times New Roman" pitchFamily="18" charset="0"/>
                <a:cs typeface="Times New Roman" pitchFamily="18" charset="0"/>
              </a:rPr>
              <a:t>О.Пометун</a:t>
            </a:r>
            <a:r>
              <a:rPr lang="ru-RU" sz="1200" dirty="0" smtClean="0">
                <a:latin typeface="Times New Roman" pitchFamily="18" charset="0"/>
                <a:cs typeface="Times New Roman" pitchFamily="18" charset="0"/>
              </a:rPr>
              <a:t>  та </a:t>
            </a:r>
            <a:r>
              <a:rPr lang="ru-RU" sz="1200" dirty="0" err="1" smtClean="0">
                <a:latin typeface="Times New Roman" pitchFamily="18" charset="0"/>
                <a:cs typeface="Times New Roman" pitchFamily="18" charset="0"/>
              </a:rPr>
              <a:t>Л.Пироженко</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інтерактивні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технології</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розподіляють</a:t>
            </a:r>
            <a:r>
              <a:rPr lang="ru-RU" sz="1200" dirty="0" smtClean="0">
                <a:latin typeface="Times New Roman" pitchFamily="18" charset="0"/>
                <a:cs typeface="Times New Roman" pitchFamily="18" charset="0"/>
              </a:rPr>
              <a:t> на </a:t>
            </a:r>
            <a:r>
              <a:rPr lang="ru-RU" sz="1200" b="1" dirty="0" err="1" smtClean="0">
                <a:latin typeface="Times New Roman" pitchFamily="18" charset="0"/>
                <a:cs typeface="Times New Roman" pitchFamily="18" charset="0"/>
              </a:rPr>
              <a:t>чотири</a:t>
            </a:r>
            <a:r>
              <a:rPr lang="ru-RU" sz="1200" b="1" dirty="0" smtClean="0">
                <a:latin typeface="Times New Roman" pitchFamily="18" charset="0"/>
                <a:cs typeface="Times New Roman" pitchFamily="18" charset="0"/>
              </a:rPr>
              <a:t> </a:t>
            </a:r>
            <a:r>
              <a:rPr lang="ru-RU" sz="1200" b="1" dirty="0" err="1" smtClean="0">
                <a:latin typeface="Times New Roman" pitchFamily="18" charset="0"/>
                <a:cs typeface="Times New Roman" pitchFamily="18" charset="0"/>
              </a:rPr>
              <a:t>групи</a:t>
            </a:r>
            <a:endParaRPr lang="ru-RU" sz="1200" b="1" dirty="0">
              <a:latin typeface="Times New Roman" pitchFamily="18" charset="0"/>
              <a:cs typeface="Times New Roman" pitchFamily="18" charset="0"/>
            </a:endParaRPr>
          </a:p>
        </p:txBody>
      </p:sp>
      <p:sp>
        <p:nvSpPr>
          <p:cNvPr id="5" name="Скругленный прямоугольник 4"/>
          <p:cNvSpPr/>
          <p:nvPr/>
        </p:nvSpPr>
        <p:spPr>
          <a:xfrm>
            <a:off x="2428860" y="1000108"/>
            <a:ext cx="2928958" cy="107157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err="1" smtClean="0">
                <a:latin typeface="Times New Roman" pitchFamily="18" charset="0"/>
                <a:cs typeface="Times New Roman" pitchFamily="18" charset="0"/>
              </a:rPr>
              <a:t>технології</a:t>
            </a:r>
            <a:r>
              <a:rPr lang="ru-RU" dirty="0" smtClean="0">
                <a:latin typeface="Times New Roman" pitchFamily="18" charset="0"/>
                <a:cs typeface="Times New Roman" pitchFamily="18" charset="0"/>
              </a:rPr>
              <a:t> кооперативного </a:t>
            </a:r>
            <a:r>
              <a:rPr lang="ru-RU" dirty="0" err="1" smtClean="0">
                <a:latin typeface="Times New Roman" pitchFamily="18" charset="0"/>
                <a:cs typeface="Times New Roman" pitchFamily="18" charset="0"/>
              </a:rPr>
              <a:t>навчання</a:t>
            </a:r>
            <a:endParaRPr lang="ru-RU" dirty="0">
              <a:latin typeface="Times New Roman" pitchFamily="18" charset="0"/>
              <a:cs typeface="Times New Roman" pitchFamily="18" charset="0"/>
            </a:endParaRPr>
          </a:p>
        </p:txBody>
      </p:sp>
      <p:sp>
        <p:nvSpPr>
          <p:cNvPr id="6" name="Скругленный прямоугольник 5"/>
          <p:cNvSpPr/>
          <p:nvPr/>
        </p:nvSpPr>
        <p:spPr>
          <a:xfrm>
            <a:off x="5857884" y="2000240"/>
            <a:ext cx="2928958" cy="107157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err="1" smtClean="0">
                <a:latin typeface="Times New Roman" pitchFamily="18" charset="0"/>
                <a:cs typeface="Times New Roman" pitchFamily="18" charset="0"/>
              </a:rPr>
              <a:t>технології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колективно-групового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навчання</a:t>
            </a:r>
            <a:endParaRPr lang="ru-RU" dirty="0">
              <a:latin typeface="Times New Roman" pitchFamily="18" charset="0"/>
              <a:cs typeface="Times New Roman" pitchFamily="18" charset="0"/>
            </a:endParaRPr>
          </a:p>
        </p:txBody>
      </p:sp>
      <p:sp>
        <p:nvSpPr>
          <p:cNvPr id="7" name="Скругленный прямоугольник 6"/>
          <p:cNvSpPr/>
          <p:nvPr/>
        </p:nvSpPr>
        <p:spPr>
          <a:xfrm>
            <a:off x="3428992" y="3714752"/>
            <a:ext cx="2928958" cy="107157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err="1" smtClean="0">
                <a:latin typeface="Times New Roman" pitchFamily="18" charset="0"/>
                <a:cs typeface="Times New Roman" pitchFamily="18" charset="0"/>
              </a:rPr>
              <a:t>технології</a:t>
            </a:r>
            <a:r>
              <a:rPr lang="ru-RU" dirty="0" smtClean="0">
                <a:latin typeface="Times New Roman" pitchFamily="18" charset="0"/>
                <a:cs typeface="Times New Roman" pitchFamily="18" charset="0"/>
              </a:rPr>
              <a:t> ситуативного </a:t>
            </a:r>
            <a:r>
              <a:rPr lang="ru-RU" dirty="0" err="1" smtClean="0">
                <a:latin typeface="Times New Roman" pitchFamily="18" charset="0"/>
                <a:cs typeface="Times New Roman" pitchFamily="18" charset="0"/>
              </a:rPr>
              <a:t>моделювання</a:t>
            </a:r>
            <a:endParaRPr lang="ru-RU" dirty="0">
              <a:latin typeface="Times New Roman" pitchFamily="18" charset="0"/>
              <a:cs typeface="Times New Roman" pitchFamily="18" charset="0"/>
            </a:endParaRPr>
          </a:p>
        </p:txBody>
      </p:sp>
      <p:sp>
        <p:nvSpPr>
          <p:cNvPr id="8" name="Скругленный прямоугольник 7"/>
          <p:cNvSpPr/>
          <p:nvPr/>
        </p:nvSpPr>
        <p:spPr>
          <a:xfrm>
            <a:off x="571472" y="5072074"/>
            <a:ext cx="2928958" cy="107157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err="1" smtClean="0">
                <a:latin typeface="Times New Roman" pitchFamily="18" charset="0"/>
                <a:cs typeface="Times New Roman" pitchFamily="18" charset="0"/>
              </a:rPr>
              <a:t>технології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опрацювання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дискусійних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питань</a:t>
            </a:r>
            <a:endParaRPr lang="ru-RU" dirty="0">
              <a:latin typeface="Times New Roman" pitchFamily="18" charset="0"/>
              <a:cs typeface="Times New Roman" pitchFamily="18" charset="0"/>
            </a:endParaRPr>
          </a:p>
        </p:txBody>
      </p:sp>
      <p:cxnSp>
        <p:nvCxnSpPr>
          <p:cNvPr id="9" name="Прямая со стрелкой 8"/>
          <p:cNvCxnSpPr>
            <a:stCxn id="4" idx="7"/>
          </p:cNvCxnSpPr>
          <p:nvPr/>
        </p:nvCxnSpPr>
        <p:spPr>
          <a:xfrm rot="5400000" flipH="1" flipV="1">
            <a:off x="3496686" y="1798030"/>
            <a:ext cx="444475" cy="991773"/>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Прямая со стрелкой 9"/>
          <p:cNvCxnSpPr>
            <a:endCxn id="6" idx="1"/>
          </p:cNvCxnSpPr>
          <p:nvPr/>
        </p:nvCxnSpPr>
        <p:spPr>
          <a:xfrm flipV="1">
            <a:off x="3643306" y="2536025"/>
            <a:ext cx="2214578" cy="285753"/>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1" name="Прямая со стрелкой 10"/>
          <p:cNvCxnSpPr/>
          <p:nvPr/>
        </p:nvCxnSpPr>
        <p:spPr>
          <a:xfrm>
            <a:off x="3643306" y="3321844"/>
            <a:ext cx="642942" cy="3929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Прямая со стрелкой 11"/>
          <p:cNvCxnSpPr>
            <a:stCxn id="4" idx="4"/>
          </p:cNvCxnSpPr>
          <p:nvPr/>
        </p:nvCxnSpPr>
        <p:spPr>
          <a:xfrm rot="16200000" flipH="1">
            <a:off x="1446587" y="4446991"/>
            <a:ext cx="1214446" cy="3571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pic>
        <p:nvPicPr>
          <p:cNvPr id="14338" name="Picture 2" descr="ÐÐ°ÑÑÐ¸Ð½ÐºÐ¸ Ð¿Ð¾ Ð·Ð°Ð¿ÑÐ¾ÑÑ ÑÐ½ÑÐµÑÐ°ÐºÑÐ¸Ð²Ð½Ñ ÑÐ³ÑÐ¸ ÐºÐ°ÑÑÐ¸Ð½ÐºÐ¸"/>
          <p:cNvPicPr>
            <a:picLocks noChangeAspect="1" noChangeArrowheads="1"/>
          </p:cNvPicPr>
          <p:nvPr/>
        </p:nvPicPr>
        <p:blipFill>
          <a:blip r:embed="rId2" cstate="print"/>
          <a:srcRect/>
          <a:stretch>
            <a:fillRect/>
          </a:stretch>
        </p:blipFill>
        <p:spPr bwMode="auto">
          <a:xfrm>
            <a:off x="5940152" y="4437112"/>
            <a:ext cx="3017912" cy="221816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85728"/>
            <a:ext cx="6858048" cy="1143008"/>
          </a:xfrm>
        </p:spPr>
        <p:txBody>
          <a:bodyPr>
            <a:noAutofit/>
          </a:bodyPr>
          <a:lstStyle/>
          <a:p>
            <a:pPr algn="ctr"/>
            <a:r>
              <a:rPr lang="uk-UA" sz="2400" b="1" dirty="0" smtClean="0">
                <a:latin typeface="Monotype Corsiva" pitchFamily="66" charset="0"/>
              </a:rPr>
              <a:t>Організаційно-методичні засади застосування інтерактивних форм і методів навчання та виховання учнів.</a:t>
            </a:r>
            <a:br>
              <a:rPr lang="uk-UA" sz="2400" b="1" dirty="0" smtClean="0">
                <a:latin typeface="Monotype Corsiva" pitchFamily="66" charset="0"/>
              </a:rPr>
            </a:br>
            <a:endParaRPr lang="ru-RU" sz="2400" b="1" dirty="0">
              <a:latin typeface="Monotype Corsiva" pitchFamily="66" charset="0"/>
            </a:endParaRPr>
          </a:p>
        </p:txBody>
      </p:sp>
      <p:pic>
        <p:nvPicPr>
          <p:cNvPr id="2050" name="Picture 2"/>
          <p:cNvPicPr>
            <a:picLocks noChangeAspect="1" noChangeArrowheads="1"/>
          </p:cNvPicPr>
          <p:nvPr/>
        </p:nvPicPr>
        <p:blipFill>
          <a:blip r:embed="rId2" cstate="print"/>
          <a:srcRect/>
          <a:stretch>
            <a:fillRect/>
          </a:stretch>
        </p:blipFill>
        <p:spPr bwMode="auto">
          <a:xfrm>
            <a:off x="2987824" y="1937730"/>
            <a:ext cx="3655878" cy="34436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357166"/>
            <a:ext cx="7933588" cy="5891234"/>
          </a:xfrm>
        </p:spPr>
        <p:txBody>
          <a:bodyPr>
            <a:normAutofit/>
          </a:bodyPr>
          <a:lstStyle/>
          <a:p>
            <a:pPr algn="ctr">
              <a:buNone/>
            </a:pPr>
            <a:r>
              <a:rPr lang="uk-UA" sz="2400" b="1" dirty="0" smtClean="0">
                <a:solidFill>
                  <a:schemeClr val="accent3">
                    <a:lumMod val="50000"/>
                  </a:schemeClr>
                </a:solidFill>
                <a:latin typeface="Monotype Corsiva" pitchFamily="66" charset="0"/>
                <a:cs typeface="Times New Roman" pitchFamily="18" charset="0"/>
              </a:rPr>
              <a:t>Організація роботи в парах</a:t>
            </a:r>
          </a:p>
          <a:p>
            <a:pPr>
              <a:buNone/>
            </a:pPr>
            <a:endParaRPr lang="uk-UA" sz="1400" dirty="0" smtClean="0">
              <a:latin typeface="Times New Roman" pitchFamily="18" charset="0"/>
              <a:cs typeface="Times New Roman" pitchFamily="18" charset="0"/>
            </a:endParaRPr>
          </a:p>
          <a:p>
            <a:pPr>
              <a:buNone/>
            </a:pPr>
            <a:r>
              <a:rPr lang="uk-UA" sz="1400" dirty="0" err="1" smtClean="0">
                <a:latin typeface="Times New Roman" pitchFamily="18" charset="0"/>
                <a:cs typeface="Times New Roman" pitchFamily="18" charset="0"/>
              </a:rPr>
              <a:t>“Ланцюжок”-учням</a:t>
            </a:r>
            <a:r>
              <a:rPr lang="uk-UA" sz="1400" dirty="0" smtClean="0">
                <a:latin typeface="Times New Roman" pitchFamily="18" charset="0"/>
                <a:cs typeface="Times New Roman" pitchFamily="18" charset="0"/>
              </a:rPr>
              <a:t> учитель пропонує довільно утворити робочі пари. Протягом 3 хвилин пари обговорюють </a:t>
            </a:r>
            <a:r>
              <a:rPr lang="uk-UA" sz="1400" dirty="0" err="1" smtClean="0">
                <a:latin typeface="Times New Roman" pitchFamily="18" charset="0"/>
                <a:cs typeface="Times New Roman" pitchFamily="18" charset="0"/>
              </a:rPr>
              <a:t>завдання.Виходячи</a:t>
            </a:r>
            <a:r>
              <a:rPr lang="uk-UA" sz="1400" dirty="0" smtClean="0">
                <a:latin typeface="Times New Roman" pitchFamily="18" charset="0"/>
                <a:cs typeface="Times New Roman" pitchFamily="18" charset="0"/>
              </a:rPr>
              <a:t> по черзі до таблиці з символічним зображенням ланцюжка, пропонується записати свої пропозиції,не повторюючи при цьому попередніх, якщо обидва варіанти вже внесено до таблиці,учасники робочої пари повинні експромтом продукувати нове,щоб не перервати ланцюжок</a:t>
            </a:r>
          </a:p>
          <a:p>
            <a:pPr>
              <a:buNone/>
            </a:pPr>
            <a:r>
              <a:rPr lang="uk-UA" sz="1400" dirty="0" err="1" smtClean="0">
                <a:latin typeface="Times New Roman" pitchFamily="18" charset="0"/>
                <a:cs typeface="Times New Roman" pitchFamily="18" charset="0"/>
              </a:rPr>
              <a:t>“Обговорення</a:t>
            </a:r>
            <a:r>
              <a:rPr lang="uk-UA" sz="1400" dirty="0" smtClean="0">
                <a:latin typeface="Times New Roman" pitchFamily="18" charset="0"/>
                <a:cs typeface="Times New Roman" pitchFamily="18" charset="0"/>
              </a:rPr>
              <a:t> завдання в </a:t>
            </a:r>
            <a:r>
              <a:rPr lang="uk-UA" sz="1400" dirty="0" err="1" smtClean="0">
                <a:latin typeface="Times New Roman" pitchFamily="18" charset="0"/>
                <a:cs typeface="Times New Roman" pitchFamily="18" charset="0"/>
              </a:rPr>
              <a:t>парі”-вчитель</a:t>
            </a:r>
            <a:r>
              <a:rPr lang="uk-UA" sz="1400" dirty="0" smtClean="0">
                <a:latin typeface="Times New Roman" pitchFamily="18" charset="0"/>
                <a:cs typeface="Times New Roman" pitchFamily="18" charset="0"/>
              </a:rPr>
              <a:t> кожної парі пропонує за обмежений час обговорити конкретне завдання, тези чи точку зору,а потім висловити їх.</a:t>
            </a:r>
          </a:p>
          <a:p>
            <a:pPr>
              <a:buNone/>
            </a:pPr>
            <a:r>
              <a:rPr lang="uk-UA" sz="1400" dirty="0" err="1" smtClean="0">
                <a:latin typeface="Times New Roman" pitchFamily="18" charset="0"/>
                <a:cs typeface="Times New Roman" pitchFamily="18" charset="0"/>
              </a:rPr>
              <a:t>“Інтерв</a:t>
            </a:r>
            <a:r>
              <a:rPr lang="uk-UA" sz="1400" dirty="0" smtClean="0">
                <a:latin typeface="Times New Roman" pitchFamily="18" charset="0"/>
                <a:cs typeface="Times New Roman" pitchFamily="18" charset="0"/>
              </a:rPr>
              <a:t>*ю </a:t>
            </a:r>
            <a:r>
              <a:rPr lang="uk-UA" sz="1400" dirty="0" err="1" smtClean="0">
                <a:latin typeface="Times New Roman" pitchFamily="18" charset="0"/>
                <a:cs typeface="Times New Roman" pitchFamily="18" charset="0"/>
              </a:rPr>
              <a:t>напарника”-вчитель</a:t>
            </a:r>
            <a:r>
              <a:rPr lang="uk-UA" sz="1400" dirty="0" smtClean="0">
                <a:latin typeface="Times New Roman" pitchFamily="18" charset="0"/>
                <a:cs typeface="Times New Roman" pitchFamily="18" charset="0"/>
              </a:rPr>
              <a:t> пропонує учасникам розбитися на пари, поділити між собою ролі: хто буде брати </a:t>
            </a:r>
            <a:r>
              <a:rPr lang="uk-UA" sz="1400" dirty="0" err="1" smtClean="0">
                <a:latin typeface="Times New Roman" pitchFamily="18" charset="0"/>
                <a:cs typeface="Times New Roman" pitchFamily="18" charset="0"/>
              </a:rPr>
              <a:t>інтерв</a:t>
            </a:r>
            <a:r>
              <a:rPr lang="uk-UA" sz="1400" dirty="0" smtClean="0">
                <a:latin typeface="Times New Roman" pitchFamily="18" charset="0"/>
                <a:cs typeface="Times New Roman" pitchFamily="18" charset="0"/>
              </a:rPr>
              <a:t>*ю і хто буде </a:t>
            </a:r>
            <a:r>
              <a:rPr lang="uk-UA" sz="1400" dirty="0" err="1" smtClean="0">
                <a:latin typeface="Times New Roman" pitchFamily="18" charset="0"/>
                <a:cs typeface="Times New Roman" pitchFamily="18" charset="0"/>
              </a:rPr>
              <a:t>відщповідати</a:t>
            </a:r>
            <a:r>
              <a:rPr lang="uk-UA" sz="1400" dirty="0" smtClean="0">
                <a:latin typeface="Times New Roman" pitchFamily="18" charset="0"/>
                <a:cs typeface="Times New Roman" pitchFamily="18" charset="0"/>
              </a:rPr>
              <a:t>. За обмежений час потрібно скласти запитання відповідно до теми чи проблеми заняття та провести </a:t>
            </a:r>
            <a:r>
              <a:rPr lang="uk-UA" sz="1400" dirty="0" err="1" smtClean="0">
                <a:latin typeface="Times New Roman" pitchFamily="18" charset="0"/>
                <a:cs typeface="Times New Roman" pitchFamily="18" charset="0"/>
              </a:rPr>
              <a:t>інтерв</a:t>
            </a:r>
            <a:r>
              <a:rPr lang="uk-UA" sz="1400" dirty="0" smtClean="0">
                <a:latin typeface="Times New Roman" pitchFamily="18" charset="0"/>
                <a:cs typeface="Times New Roman" pitchFamily="18" charset="0"/>
              </a:rPr>
              <a:t>*ю. Кожна пара доповідає про результати своєї роботи.</a:t>
            </a:r>
          </a:p>
          <a:p>
            <a:pPr>
              <a:buNone/>
            </a:pPr>
            <a:r>
              <a:rPr lang="uk-UA" sz="1400" dirty="0" err="1" smtClean="0">
                <a:latin typeface="Times New Roman" pitchFamily="18" charset="0"/>
                <a:cs typeface="Times New Roman" pitchFamily="18" charset="0"/>
              </a:rPr>
              <a:t>“Удвох</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разом”-учитель</a:t>
            </a:r>
            <a:r>
              <a:rPr lang="uk-UA" sz="1400" dirty="0" smtClean="0">
                <a:latin typeface="Times New Roman" pitchFamily="18" charset="0"/>
                <a:cs typeface="Times New Roman" pitchFamily="18" charset="0"/>
              </a:rPr>
              <a:t> пропонує учням,які сидять разом за партою,розробити питання до загального обговорення в класі чи навпаки, підготувати </a:t>
            </a:r>
            <a:r>
              <a:rPr lang="uk-UA" sz="1400" dirty="0" err="1" smtClean="0">
                <a:latin typeface="Times New Roman" pitchFamily="18" charset="0"/>
                <a:cs typeface="Times New Roman" pitchFamily="18" charset="0"/>
              </a:rPr>
              <a:t>віповідь</a:t>
            </a:r>
            <a:r>
              <a:rPr lang="uk-UA" sz="1400" dirty="0" smtClean="0">
                <a:latin typeface="Times New Roman" pitchFamily="18" charset="0"/>
                <a:cs typeface="Times New Roman" pitchFamily="18" charset="0"/>
              </a:rPr>
              <a:t> на питання тощо.</a:t>
            </a:r>
          </a:p>
          <a:p>
            <a:pPr>
              <a:buNone/>
            </a:pPr>
            <a:endParaRPr lang="ru-RU" sz="1400" dirty="0">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2" cstate="print"/>
          <a:srcRect l="25833" r="31047" b="73446"/>
          <a:stretch>
            <a:fillRect/>
          </a:stretch>
        </p:blipFill>
        <p:spPr bwMode="auto">
          <a:xfrm>
            <a:off x="2857488" y="4286256"/>
            <a:ext cx="3500462" cy="16770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142852"/>
            <a:ext cx="6361952" cy="511156"/>
          </a:xfrm>
        </p:spPr>
        <p:txBody>
          <a:bodyPr>
            <a:normAutofit/>
          </a:bodyPr>
          <a:lstStyle/>
          <a:p>
            <a:pPr algn="ctr"/>
            <a:r>
              <a:rPr lang="uk-UA" sz="2400" b="1" dirty="0" smtClean="0">
                <a:latin typeface="Monotype Corsiva" pitchFamily="66" charset="0"/>
              </a:rPr>
              <a:t>Організація роботи малих групах</a:t>
            </a:r>
            <a:endParaRPr lang="ru-RU" sz="2400" b="1" dirty="0">
              <a:latin typeface="Monotype Corsiva" pitchFamily="66" charset="0"/>
            </a:endParaRPr>
          </a:p>
        </p:txBody>
      </p:sp>
      <p:sp>
        <p:nvSpPr>
          <p:cNvPr id="3" name="Содержимое 2"/>
          <p:cNvSpPr>
            <a:spLocks noGrp="1"/>
          </p:cNvSpPr>
          <p:nvPr>
            <p:ph idx="1"/>
          </p:nvPr>
        </p:nvSpPr>
        <p:spPr>
          <a:xfrm>
            <a:off x="1357290" y="642918"/>
            <a:ext cx="7498080" cy="4800600"/>
          </a:xfrm>
        </p:spPr>
        <p:txBody>
          <a:bodyPr>
            <a:normAutofit lnSpcReduction="10000"/>
          </a:bodyPr>
          <a:lstStyle/>
          <a:p>
            <a:pPr>
              <a:buNone/>
            </a:pPr>
            <a:r>
              <a:rPr lang="uk-UA" sz="1400" dirty="0" err="1" smtClean="0">
                <a:latin typeface="Times New Roman" pitchFamily="18" charset="0"/>
                <a:cs typeface="Times New Roman" pitchFamily="18" charset="0"/>
              </a:rPr>
              <a:t>“Трійки</a:t>
            </a:r>
            <a:r>
              <a:rPr lang="uk-UA" sz="1400" dirty="0" smtClean="0">
                <a:latin typeface="Times New Roman" pitchFamily="18" charset="0"/>
                <a:cs typeface="Times New Roman" pitchFamily="18" charset="0"/>
              </a:rPr>
              <a:t> по </a:t>
            </a:r>
            <a:r>
              <a:rPr lang="uk-UA" sz="1400" dirty="0" err="1" smtClean="0">
                <a:latin typeface="Times New Roman" pitchFamily="18" charset="0"/>
                <a:cs typeface="Times New Roman" pitchFamily="18" charset="0"/>
              </a:rPr>
              <a:t>колу”-подібною</a:t>
            </a:r>
            <a:r>
              <a:rPr lang="uk-UA" sz="1400" dirty="0" smtClean="0">
                <a:latin typeface="Times New Roman" pitchFamily="18" charset="0"/>
                <a:cs typeface="Times New Roman" pitchFamily="18" charset="0"/>
              </a:rPr>
              <a:t> роботою в </a:t>
            </a:r>
            <a:r>
              <a:rPr lang="uk-UA" sz="1400" dirty="0" err="1" smtClean="0">
                <a:latin typeface="Times New Roman" pitchFamily="18" charset="0"/>
                <a:cs typeface="Times New Roman" pitchFamily="18" charset="0"/>
              </a:rPr>
              <a:t>парх</a:t>
            </a:r>
            <a:r>
              <a:rPr lang="uk-UA" sz="1400" dirty="0" smtClean="0">
                <a:latin typeface="Times New Roman" pitchFamily="18" charset="0"/>
                <a:cs typeface="Times New Roman" pitchFamily="18" charset="0"/>
              </a:rPr>
              <a:t> є діяльність учнів, які об*</a:t>
            </a:r>
            <a:r>
              <a:rPr lang="uk-UA" sz="1400" dirty="0" err="1" smtClean="0">
                <a:latin typeface="Times New Roman" pitchFamily="18" charset="0"/>
                <a:cs typeface="Times New Roman" pitchFamily="18" charset="0"/>
              </a:rPr>
              <a:t>єднуються</a:t>
            </a:r>
            <a:r>
              <a:rPr lang="uk-UA" sz="1400" dirty="0" smtClean="0">
                <a:latin typeface="Times New Roman" pitchFamily="18" charset="0"/>
                <a:cs typeface="Times New Roman" pitchFamily="18" charset="0"/>
              </a:rPr>
              <a:t> в ротаційні(такі що змінюються) трійки. Цей варіант коопераційного навчання сприяє активному аналізу і обговоренню нового матеріалу з метою його усвідомлення. Необхідно об*єднати учнів у трійки таким чином, щоб усі групи утворили коло. Кожній трійці ставить питання(однакове для всіх),тільки воно повинно мати неоднозначну відповідь. Кожний учень по черзі відповідає на питання. Далі відбувається переміщення всіх учасників(наприклад,усі під </a:t>
            </a:r>
            <a:r>
              <a:rPr lang="uk-UA" sz="1400" dirty="0" err="1" smtClean="0">
                <a:latin typeface="Times New Roman" pitchFamily="18" charset="0"/>
                <a:cs typeface="Times New Roman" pitchFamily="18" charset="0"/>
              </a:rPr>
              <a:t>нгомером</a:t>
            </a:r>
            <a:r>
              <a:rPr lang="uk-UA" sz="1400" dirty="0" smtClean="0">
                <a:latin typeface="Times New Roman" pitchFamily="18" charset="0"/>
                <a:cs typeface="Times New Roman" pitchFamily="18" charset="0"/>
              </a:rPr>
              <a:t> 1 створюють першу трійку, під номером 2-другу і т.д.) Таким чином,учитель може змінювати склад трійок, ставлячи при цьому різні питання.</a:t>
            </a:r>
          </a:p>
          <a:p>
            <a:pPr>
              <a:buNone/>
            </a:pPr>
            <a:r>
              <a:rPr lang="uk-UA" sz="1400" dirty="0" err="1" smtClean="0">
                <a:latin typeface="Times New Roman" pitchFamily="18" charset="0"/>
                <a:cs typeface="Times New Roman" pitchFamily="18" charset="0"/>
              </a:rPr>
              <a:t>“Діалог”</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–його</a:t>
            </a:r>
            <a:r>
              <a:rPr lang="uk-UA" sz="1400" dirty="0" smtClean="0">
                <a:latin typeface="Times New Roman" pitchFamily="18" charset="0"/>
                <a:cs typeface="Times New Roman" pitchFamily="18" charset="0"/>
              </a:rPr>
              <a:t> суть полягає в тому, що групи шукають узгодження рішення, а результати узгодження рішення, а результати роботи повинен бути </a:t>
            </a:r>
            <a:r>
              <a:rPr lang="uk-UA" sz="1400" dirty="0" err="1" smtClean="0">
                <a:latin typeface="Times New Roman" pitchFamily="18" charset="0"/>
                <a:cs typeface="Times New Roman" pitchFamily="18" charset="0"/>
              </a:rPr>
              <a:t>відображенпий</a:t>
            </a:r>
            <a:r>
              <a:rPr lang="uk-UA" sz="1400" dirty="0" smtClean="0">
                <a:latin typeface="Times New Roman" pitchFamily="18" charset="0"/>
                <a:cs typeface="Times New Roman" pitchFamily="18" charset="0"/>
              </a:rPr>
              <a:t> у вигляді схеми, переліку ознак,кінцевому тексті. Ця методика включає протидію і критику позиції тієї чи іншої групи, а вся увага приділяється сильним моментом позиції інших. Експерти фіксують загальні погляди та під час завершення роботи дають узагальнену відповідь.</a:t>
            </a:r>
          </a:p>
          <a:p>
            <a:pPr>
              <a:buNone/>
            </a:pPr>
            <a:r>
              <a:rPr lang="uk-UA" sz="1400" dirty="0" err="1" smtClean="0">
                <a:latin typeface="Times New Roman" pitchFamily="18" charset="0"/>
                <a:cs typeface="Times New Roman" pitchFamily="18" charset="0"/>
              </a:rPr>
              <a:t>“Синтез</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думок”-подібний</a:t>
            </a:r>
            <a:r>
              <a:rPr lang="uk-UA" sz="1400" dirty="0" smtClean="0">
                <a:latin typeface="Times New Roman" pitchFamily="18" charset="0"/>
                <a:cs typeface="Times New Roman" pitchFamily="18" charset="0"/>
              </a:rPr>
              <a:t> до вищенаведеного методу,але учні ведуть записи не на дошці,а в аркушах, які передаються другій групі.. У цьому аркуші підкреслюється думка, з якою дана група не згодна. </a:t>
            </a:r>
            <a:r>
              <a:rPr lang="uk-UA" sz="1400" dirty="0" err="1" smtClean="0">
                <a:latin typeface="Times New Roman" pitchFamily="18" charset="0"/>
                <a:cs typeface="Times New Roman" pitchFamily="18" charset="0"/>
              </a:rPr>
              <a:t>Обратні</a:t>
            </a:r>
            <a:r>
              <a:rPr lang="uk-UA" sz="1400" dirty="0" smtClean="0">
                <a:latin typeface="Times New Roman" pitchFamily="18" charset="0"/>
                <a:cs typeface="Times New Roman" pitchFamily="18" charset="0"/>
              </a:rPr>
              <a:t> експерти обробляють ці аркуші, роблять узагальнення, яке потім обговорюється всією </a:t>
            </a:r>
            <a:r>
              <a:rPr lang="uk-UA" sz="1400" dirty="0" err="1" smtClean="0">
                <a:latin typeface="Times New Roman" pitchFamily="18" charset="0"/>
                <a:cs typeface="Times New Roman" pitchFamily="18" charset="0"/>
              </a:rPr>
              <a:t>аудіторією</a:t>
            </a:r>
            <a:r>
              <a:rPr lang="uk-UA" sz="1400" dirty="0" smtClean="0">
                <a:latin typeface="Times New Roman" pitchFamily="18" charset="0"/>
                <a:cs typeface="Times New Roman" pitchFamily="18" charset="0"/>
              </a:rPr>
              <a:t>.</a:t>
            </a:r>
          </a:p>
          <a:p>
            <a:pPr>
              <a:buNone/>
            </a:pPr>
            <a:r>
              <a:rPr lang="uk-UA" sz="1400" dirty="0" err="1" smtClean="0">
                <a:latin typeface="Times New Roman" pitchFamily="18" charset="0"/>
                <a:cs typeface="Times New Roman" pitchFamily="18" charset="0"/>
              </a:rPr>
              <a:t>“Загальний</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проек”-у</a:t>
            </a:r>
            <a:r>
              <a:rPr lang="uk-UA" sz="1400" dirty="0" smtClean="0">
                <a:latin typeface="Times New Roman" pitchFamily="18" charset="0"/>
                <a:cs typeface="Times New Roman" pitchFamily="18" charset="0"/>
              </a:rPr>
              <a:t> цьому випадку групи </a:t>
            </a:r>
            <a:r>
              <a:rPr lang="uk-UA" sz="1400" dirty="0" err="1" smtClean="0">
                <a:latin typeface="Times New Roman" pitchFamily="18" charset="0"/>
                <a:cs typeface="Times New Roman" pitchFamily="18" charset="0"/>
              </a:rPr>
              <a:t>групи</a:t>
            </a:r>
            <a:r>
              <a:rPr lang="uk-UA" sz="1400" dirty="0" smtClean="0">
                <a:latin typeface="Times New Roman" pitchFamily="18" charset="0"/>
                <a:cs typeface="Times New Roman" pitchFamily="18" charset="0"/>
              </a:rPr>
              <a:t> одержують завдання різного змісту, які висвітлюють  проблему з різних боків. При завершені роботи кожна група представляє звіт-презентацію, робить свої записи на дошці. З різних записів складається проект, який рецензується і доповнюється групою експертів.</a:t>
            </a:r>
            <a:endParaRPr lang="ru-RU" sz="1400" dirty="0">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cstate="print"/>
          <a:srcRect l="23966" t="25021" r="37034" b="36418"/>
          <a:stretch>
            <a:fillRect/>
          </a:stretch>
        </p:blipFill>
        <p:spPr bwMode="auto">
          <a:xfrm>
            <a:off x="3500430" y="5143512"/>
            <a:ext cx="1857388" cy="14287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572560" cy="4572032"/>
          </a:xfrm>
        </p:spPr>
        <p:txBody>
          <a:bodyPr>
            <a:normAutofit fontScale="92500" lnSpcReduction="20000"/>
          </a:bodyPr>
          <a:lstStyle/>
          <a:p>
            <a:pPr>
              <a:buNone/>
            </a:pPr>
            <a:r>
              <a:rPr lang="uk-UA" sz="1400" dirty="0" err="1" smtClean="0">
                <a:latin typeface="Times New Roman" pitchFamily="18" charset="0"/>
                <a:cs typeface="Times New Roman" pitchFamily="18" charset="0"/>
              </a:rPr>
              <a:t>“Мозаїка”-вироблення</a:t>
            </a:r>
            <a:r>
              <a:rPr lang="uk-UA" sz="1400" dirty="0" smtClean="0">
                <a:latin typeface="Times New Roman" pitchFamily="18" charset="0"/>
                <a:cs typeface="Times New Roman" pitchFamily="18" charset="0"/>
              </a:rPr>
              <a:t> малими робочими групами колективного визначення поняття на основі запропонованих наукових трактувань та особистого бачення проблеми.</a:t>
            </a:r>
          </a:p>
          <a:p>
            <a:pPr>
              <a:buNone/>
            </a:pPr>
            <a:r>
              <a:rPr lang="uk-UA" sz="1400" dirty="0" smtClean="0">
                <a:latin typeface="Times New Roman" pitchFamily="18" charset="0"/>
                <a:cs typeface="Times New Roman" pitchFamily="18" charset="0"/>
              </a:rPr>
              <a:t>Робота відбувається у створених малих групах. Кожній групі пропонують картки з кількома тлумаченнями означеної деменції.</a:t>
            </a:r>
          </a:p>
          <a:p>
            <a:pPr>
              <a:buNone/>
            </a:pPr>
            <a:r>
              <a:rPr lang="uk-UA" sz="1400" dirty="0" smtClean="0">
                <a:latin typeface="Times New Roman" pitchFamily="18" charset="0"/>
                <a:cs typeface="Times New Roman" pitchFamily="18" charset="0"/>
              </a:rPr>
              <a:t>Після 5 хвилин обговорення спікери презентують визначення, сформульовані в малих групах, а вчитель узагальнює ці визначення.</a:t>
            </a:r>
          </a:p>
          <a:p>
            <a:pPr>
              <a:buNone/>
            </a:pPr>
            <a:r>
              <a:rPr lang="uk-UA" sz="1400" dirty="0" err="1" smtClean="0">
                <a:latin typeface="Times New Roman" pitchFamily="18" charset="0"/>
                <a:cs typeface="Times New Roman" pitchFamily="18" charset="0"/>
              </a:rPr>
              <a:t>“Незакінчене</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речення”-активізація</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знаньщодо</a:t>
            </a:r>
            <a:r>
              <a:rPr lang="uk-UA" sz="1400" dirty="0" smtClean="0">
                <a:latin typeface="Times New Roman" pitchFamily="18" charset="0"/>
                <a:cs typeface="Times New Roman" pitchFamily="18" charset="0"/>
              </a:rPr>
              <a:t> ознак визначення. Педагог роздає учням картки з початком речення, пропонуючи його закінчити. Після роботи вчитель проводить обговорення і підбиває підсумки.</a:t>
            </a:r>
          </a:p>
          <a:p>
            <a:pPr>
              <a:buNone/>
            </a:pPr>
            <a:r>
              <a:rPr lang="uk-UA" sz="1400" dirty="0" err="1" smtClean="0">
                <a:latin typeface="Times New Roman" pitchFamily="18" charset="0"/>
                <a:cs typeface="Times New Roman" pitchFamily="18" charset="0"/>
              </a:rPr>
              <a:t>“Мозковий</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штурм”-</a:t>
            </a:r>
            <a:r>
              <a:rPr lang="uk-UA" sz="1400" dirty="0" smtClean="0">
                <a:latin typeface="Times New Roman" pitchFamily="18" charset="0"/>
                <a:cs typeface="Times New Roman" pitchFamily="18" charset="0"/>
              </a:rPr>
              <a:t> метод для виявлення характерних ознак визначення або для виявлення напрямів, методів, прийомів, шляхів вирішення якоїсь проблеми.</a:t>
            </a:r>
          </a:p>
          <a:p>
            <a:pPr>
              <a:buNone/>
            </a:pPr>
            <a:r>
              <a:rPr lang="uk-UA" sz="1400" dirty="0" smtClean="0">
                <a:latin typeface="Times New Roman" pitchFamily="18" charset="0"/>
                <a:cs typeface="Times New Roman" pitchFamily="18" charset="0"/>
              </a:rPr>
              <a:t>І-варіант. Усі учасники діляться на групи по 3-6 осіб. За 5 хвилин проводиться в групах пряма мозкова атака. Після цього всі найбільш цікаві ідеї групи передають іншим групам для обговорення </a:t>
            </a:r>
            <a:r>
              <a:rPr lang="uk-UA" sz="1400" dirty="0" err="1" smtClean="0">
                <a:latin typeface="Times New Roman" pitchFamily="18" charset="0"/>
                <a:cs typeface="Times New Roman" pitchFamily="18" charset="0"/>
              </a:rPr>
              <a:t>ідей.Ці</a:t>
            </a:r>
            <a:r>
              <a:rPr lang="uk-UA" sz="1400" dirty="0" smtClean="0">
                <a:latin typeface="Times New Roman" pitchFamily="18" charset="0"/>
                <a:cs typeface="Times New Roman" pitchFamily="18" charset="0"/>
              </a:rPr>
              <a:t> вторинні ідеї і є основою для рішення змістових проблем.</a:t>
            </a:r>
          </a:p>
          <a:p>
            <a:pPr>
              <a:buNone/>
            </a:pPr>
            <a:r>
              <a:rPr lang="uk-UA" sz="1400" dirty="0" err="1" smtClean="0">
                <a:latin typeface="Times New Roman" pitchFamily="18" charset="0"/>
                <a:cs typeface="Times New Roman" pitchFamily="18" charset="0"/>
              </a:rPr>
              <a:t>ІІ-варіант</a:t>
            </a:r>
            <a:r>
              <a:rPr lang="uk-UA" sz="1400" dirty="0" smtClean="0">
                <a:latin typeface="Times New Roman" pitchFamily="18" charset="0"/>
                <a:cs typeface="Times New Roman" pitchFamily="18" charset="0"/>
              </a:rPr>
              <a:t>. Учасники діляться на дві групи.</a:t>
            </a:r>
          </a:p>
          <a:p>
            <a:pPr>
              <a:buNone/>
            </a:pPr>
            <a:r>
              <a:rPr lang="uk-UA" sz="1400" dirty="0" err="1" smtClean="0">
                <a:latin typeface="Times New Roman" pitchFamily="18" charset="0"/>
                <a:cs typeface="Times New Roman" pitchFamily="18" charset="0"/>
              </a:rPr>
              <a:t>Перща</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група-”Генератори</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ідей”-повинні</a:t>
            </a:r>
            <a:r>
              <a:rPr lang="uk-UA" sz="1400" dirty="0" smtClean="0">
                <a:latin typeface="Times New Roman" pitchFamily="18" charset="0"/>
                <a:cs typeface="Times New Roman" pitchFamily="18" charset="0"/>
              </a:rPr>
              <a:t> за короткий час запропонувати як найбільшу кількість варіантів </a:t>
            </a:r>
            <a:r>
              <a:rPr lang="uk-UA" sz="1400" dirty="0" err="1" smtClean="0">
                <a:latin typeface="Times New Roman" pitchFamily="18" charset="0"/>
                <a:cs typeface="Times New Roman" pitchFamily="18" charset="0"/>
              </a:rPr>
              <a:t>розв</a:t>
            </a:r>
            <a:r>
              <a:rPr lang="uk-UA" sz="1400" dirty="0" smtClean="0">
                <a:latin typeface="Times New Roman" pitchFamily="18" charset="0"/>
                <a:cs typeface="Times New Roman" pitchFamily="18" charset="0"/>
              </a:rPr>
              <a:t>*</a:t>
            </a:r>
            <a:r>
              <a:rPr lang="uk-UA" sz="1400" dirty="0" err="1" smtClean="0">
                <a:latin typeface="Times New Roman" pitchFamily="18" charset="0"/>
                <a:cs typeface="Times New Roman" pitchFamily="18" charset="0"/>
              </a:rPr>
              <a:t>язання</a:t>
            </a:r>
            <a:r>
              <a:rPr lang="uk-UA" sz="1400" dirty="0" smtClean="0">
                <a:latin typeface="Times New Roman" pitchFamily="18" charset="0"/>
                <a:cs typeface="Times New Roman" pitchFamily="18" charset="0"/>
              </a:rPr>
              <a:t> проблеми. При цьому, пропозиції висуваються, записуються, але не обговорюються.</a:t>
            </a:r>
          </a:p>
          <a:p>
            <a:pPr>
              <a:buNone/>
            </a:pPr>
            <a:r>
              <a:rPr lang="uk-UA" sz="1400" dirty="0" smtClean="0">
                <a:latin typeface="Times New Roman" pitchFamily="18" charset="0"/>
                <a:cs typeface="Times New Roman" pitchFamily="18" charset="0"/>
              </a:rPr>
              <a:t>Друга </a:t>
            </a:r>
            <a:r>
              <a:rPr lang="uk-UA" sz="1400" dirty="0" err="1" smtClean="0">
                <a:latin typeface="Times New Roman" pitchFamily="18" charset="0"/>
                <a:cs typeface="Times New Roman" pitchFamily="18" charset="0"/>
              </a:rPr>
              <a:t>група-”Аналітики”-</a:t>
            </a:r>
            <a:r>
              <a:rPr lang="uk-UA" sz="1400" dirty="0" smtClean="0">
                <a:latin typeface="Times New Roman" pitchFamily="18" charset="0"/>
                <a:cs typeface="Times New Roman" pitchFamily="18" charset="0"/>
              </a:rPr>
              <a:t> одержує від першої групи списки варіантів і не додаючи нічого нового, розглядають  кожну пропозицію, вибираючи найбільш розумне та підходяще. Після першого </a:t>
            </a:r>
            <a:r>
              <a:rPr lang="uk-UA" sz="1400" dirty="0" err="1" smtClean="0">
                <a:latin typeface="Times New Roman" pitchFamily="18" charset="0"/>
                <a:cs typeface="Times New Roman" pitchFamily="18" charset="0"/>
              </a:rPr>
              <a:t>“мозкового</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штурмк”групи</a:t>
            </a:r>
            <a:r>
              <a:rPr lang="uk-UA" sz="1400" dirty="0" smtClean="0">
                <a:latin typeface="Times New Roman" pitchFamily="18" charset="0"/>
                <a:cs typeface="Times New Roman" pitchFamily="18" charset="0"/>
              </a:rPr>
              <a:t> міняються ролями.</a:t>
            </a:r>
          </a:p>
          <a:p>
            <a:pPr>
              <a:buNone/>
            </a:pPr>
            <a:r>
              <a:rPr lang="uk-UA" sz="1400" dirty="0" err="1" smtClean="0">
                <a:latin typeface="Times New Roman" pitchFamily="18" charset="0"/>
                <a:cs typeface="Times New Roman" pitchFamily="18" charset="0"/>
              </a:rPr>
              <a:t>ІІІ-варіант-обирається</a:t>
            </a:r>
            <a:r>
              <a:rPr lang="uk-UA" sz="1400" dirty="0" smtClean="0">
                <a:latin typeface="Times New Roman" pitchFamily="18" charset="0"/>
                <a:cs typeface="Times New Roman" pitchFamily="18" charset="0"/>
              </a:rPr>
              <a:t> асистент, який фіксує ідеї на </a:t>
            </a:r>
            <a:r>
              <a:rPr lang="uk-UA" sz="1400" dirty="0" err="1" smtClean="0">
                <a:latin typeface="Times New Roman" pitchFamily="18" charset="0"/>
                <a:cs typeface="Times New Roman" pitchFamily="18" charset="0"/>
              </a:rPr>
              <a:t>“асоціативному</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кущі”</a:t>
            </a:r>
            <a:r>
              <a:rPr lang="uk-UA" sz="1400" dirty="0" smtClean="0">
                <a:latin typeface="Times New Roman" pitchFamily="18" charset="0"/>
                <a:cs typeface="Times New Roman" pitchFamily="18" charset="0"/>
              </a:rPr>
              <a:t>(на дошці), беручи до уваги всі пропозиції, навіть нереальні. Учасники висловлюють особисті міркування щодо теми і завдання. Після виголошення колективно створено модель обговорюють і корегують. Учитель підбиває підсумки.</a:t>
            </a:r>
          </a:p>
          <a:p>
            <a:pPr>
              <a:buNone/>
            </a:pPr>
            <a:endParaRPr lang="ru-RU" sz="14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srcRect t="3226" r="47556" b="6451"/>
          <a:stretch>
            <a:fillRect/>
          </a:stretch>
        </p:blipFill>
        <p:spPr bwMode="auto">
          <a:xfrm>
            <a:off x="2857488" y="4643446"/>
            <a:ext cx="1371726" cy="2000264"/>
          </a:xfrm>
          <a:prstGeom prst="rect">
            <a:avLst/>
          </a:prstGeom>
          <a:noFill/>
          <a:ln w="9525">
            <a:noFill/>
            <a:miter lim="800000"/>
            <a:headEnd/>
            <a:tailEnd/>
          </a:ln>
          <a:effectLst/>
        </p:spPr>
      </p:pic>
      <p:pic>
        <p:nvPicPr>
          <p:cNvPr id="5" name="Picture 2"/>
          <p:cNvPicPr>
            <a:picLocks noChangeAspect="1" noChangeArrowheads="1"/>
          </p:cNvPicPr>
          <p:nvPr/>
        </p:nvPicPr>
        <p:blipFill>
          <a:blip r:embed="rId2" cstate="print"/>
          <a:srcRect l="52500" t="3125" b="6250"/>
          <a:stretch>
            <a:fillRect/>
          </a:stretch>
        </p:blipFill>
        <p:spPr bwMode="auto">
          <a:xfrm>
            <a:off x="6715140" y="4357694"/>
            <a:ext cx="1357302" cy="2071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8"/>
            <a:ext cx="8286808" cy="5643602"/>
          </a:xfrm>
        </p:spPr>
        <p:txBody>
          <a:bodyPr>
            <a:normAutofit/>
          </a:bodyPr>
          <a:lstStyle/>
          <a:p>
            <a:pPr>
              <a:buNone/>
            </a:pPr>
            <a:r>
              <a:rPr lang="uk-UA" sz="1400" dirty="0" err="1" smtClean="0">
                <a:latin typeface="Times New Roman" pitchFamily="18" charset="0"/>
                <a:cs typeface="Times New Roman" pitchFamily="18" charset="0"/>
              </a:rPr>
              <a:t>“Конкурс</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ситуацій”-</a:t>
            </a:r>
            <a:r>
              <a:rPr lang="uk-UA" sz="1400" dirty="0" smtClean="0">
                <a:latin typeface="Times New Roman" pitchFamily="18" charset="0"/>
                <a:cs typeface="Times New Roman" pitchFamily="18" charset="0"/>
              </a:rPr>
              <a:t> </a:t>
            </a:r>
            <a:r>
              <a:rPr lang="uk-UA" sz="1400" dirty="0" err="1" smtClean="0">
                <a:latin typeface="Times New Roman" pitchFamily="18" charset="0"/>
                <a:cs typeface="Times New Roman" pitchFamily="18" charset="0"/>
              </a:rPr>
              <a:t>учаснки</a:t>
            </a:r>
            <a:r>
              <a:rPr lang="uk-UA" sz="1400" dirty="0" smtClean="0">
                <a:latin typeface="Times New Roman" pitchFamily="18" charset="0"/>
                <a:cs typeface="Times New Roman" pitchFamily="18" charset="0"/>
              </a:rPr>
              <a:t> поділяються на малі групи і за обмежений час повинні виконати завдання. Наприклад обіграти конфліктну ситуацію з виробничого життя за спеціальністю і знайти варіанти роз*</a:t>
            </a:r>
            <a:r>
              <a:rPr lang="uk-UA" sz="1400" dirty="0" err="1" smtClean="0">
                <a:latin typeface="Times New Roman" pitchFamily="18" charset="0"/>
                <a:cs typeface="Times New Roman" pitchFamily="18" charset="0"/>
              </a:rPr>
              <a:t>яснення</a:t>
            </a:r>
            <a:r>
              <a:rPr lang="uk-UA" sz="1400" dirty="0" smtClean="0">
                <a:latin typeface="Times New Roman" pitchFamily="18" charset="0"/>
                <a:cs typeface="Times New Roman" pitchFamily="18" charset="0"/>
              </a:rPr>
              <a:t>. У конкурсі бере участь кожна мала група, презентуючи свій варіант завдання. Підбиття підсумків проводить сам вчитель.</a:t>
            </a:r>
          </a:p>
          <a:p>
            <a:pPr>
              <a:buNone/>
            </a:pPr>
            <a:r>
              <a:rPr lang="uk-UA" sz="1400" dirty="0" err="1" smtClean="0">
                <a:latin typeface="Times New Roman" pitchFamily="18" charset="0"/>
                <a:cs typeface="Times New Roman" pitchFamily="18" charset="0"/>
              </a:rPr>
              <a:t>“Акваріум”</a:t>
            </a:r>
            <a:r>
              <a:rPr lang="uk-UA" sz="1400" dirty="0" smtClean="0">
                <a:latin typeface="Times New Roman" pitchFamily="18" charset="0"/>
                <a:cs typeface="Times New Roman" pitchFamily="18" charset="0"/>
              </a:rPr>
              <a:t> або </a:t>
            </a:r>
            <a:r>
              <a:rPr lang="uk-UA" sz="1400" dirty="0" err="1" smtClean="0">
                <a:latin typeface="Times New Roman" pitchFamily="18" charset="0"/>
                <a:cs typeface="Times New Roman" pitchFamily="18" charset="0"/>
              </a:rPr>
              <a:t>“Подвійне</a:t>
            </a:r>
            <a:r>
              <a:rPr lang="uk-UA" sz="1400" dirty="0" smtClean="0">
                <a:latin typeface="Times New Roman" pitchFamily="18" charset="0"/>
                <a:cs typeface="Times New Roman" pitchFamily="18" charset="0"/>
              </a:rPr>
              <a:t> кільце </a:t>
            </a:r>
            <a:r>
              <a:rPr lang="uk-UA" sz="1400" dirty="0" err="1" smtClean="0">
                <a:latin typeface="Times New Roman" pitchFamily="18" charset="0"/>
                <a:cs typeface="Times New Roman" pitchFamily="18" charset="0"/>
              </a:rPr>
              <a:t>Сократа”-форма</a:t>
            </a:r>
            <a:r>
              <a:rPr lang="uk-UA" sz="1400" dirty="0" smtClean="0">
                <a:latin typeface="Times New Roman" pitchFamily="18" charset="0"/>
                <a:cs typeface="Times New Roman" pitchFamily="18" charset="0"/>
              </a:rPr>
              <a:t> діалогу, коли учасникам пропонують обговорити проблему </a:t>
            </a:r>
            <a:r>
              <a:rPr lang="uk-UA" sz="1400" dirty="0" err="1" smtClean="0">
                <a:latin typeface="Times New Roman" pitchFamily="18" charset="0"/>
                <a:cs typeface="Times New Roman" pitchFamily="18" charset="0"/>
              </a:rPr>
              <a:t>“перед</a:t>
            </a:r>
            <a:r>
              <a:rPr lang="uk-UA" sz="1400" dirty="0" smtClean="0">
                <a:latin typeface="Times New Roman" pitchFamily="18" charset="0"/>
                <a:cs typeface="Times New Roman" pitchFamily="18" charset="0"/>
              </a:rPr>
              <a:t> обличчям </a:t>
            </a:r>
            <a:r>
              <a:rPr lang="uk-UA" sz="1400" dirty="0" err="1" smtClean="0">
                <a:latin typeface="Times New Roman" pitchFamily="18" charset="0"/>
                <a:cs typeface="Times New Roman" pitchFamily="18" charset="0"/>
              </a:rPr>
              <a:t>громадськості”</a:t>
            </a:r>
            <a:r>
              <a:rPr lang="uk-UA" sz="1400" dirty="0" smtClean="0">
                <a:latin typeface="Times New Roman" pitchFamily="18" charset="0"/>
                <a:cs typeface="Times New Roman" pitchFamily="18" charset="0"/>
              </a:rPr>
              <a:t>. Обирається група, яка буде вести діалог за проблемою. Інші виступають глядачами. Під час дискусії учасники можуть мінятися місцями, наприклад, у глядача з*являється потреба висловитися, він займає місце учасника діалогу, який на той час не має що сказати.</a:t>
            </a:r>
          </a:p>
          <a:p>
            <a:pPr>
              <a:buNone/>
            </a:pPr>
            <a:r>
              <a:rPr lang="uk-UA" sz="1400" dirty="0" smtClean="0">
                <a:latin typeface="Times New Roman" pitchFamily="18" charset="0"/>
                <a:cs typeface="Times New Roman" pitchFamily="18" charset="0"/>
              </a:rPr>
              <a:t>Даний метод дає змогу побачити поведінку інших під час спілкування, їхню реакцію на полярну думку, формуються навички аргументованого виступу, </a:t>
            </a:r>
            <a:r>
              <a:rPr lang="uk-UA" sz="1400" dirty="0" err="1" smtClean="0">
                <a:latin typeface="Times New Roman" pitchFamily="18" charset="0"/>
                <a:cs typeface="Times New Roman" pitchFamily="18" charset="0"/>
              </a:rPr>
              <a:t>розв</a:t>
            </a:r>
            <a:r>
              <a:rPr lang="uk-UA" sz="1400" dirty="0" smtClean="0">
                <a:latin typeface="Times New Roman" pitchFamily="18" charset="0"/>
                <a:cs typeface="Times New Roman" pitchFamily="18" charset="0"/>
              </a:rPr>
              <a:t>*</a:t>
            </a:r>
            <a:r>
              <a:rPr lang="uk-UA" sz="1400" dirty="0" err="1" smtClean="0">
                <a:latin typeface="Times New Roman" pitchFamily="18" charset="0"/>
                <a:cs typeface="Times New Roman" pitchFamily="18" charset="0"/>
              </a:rPr>
              <a:t>язування</a:t>
            </a:r>
            <a:r>
              <a:rPr lang="uk-UA" sz="1400" dirty="0" smtClean="0">
                <a:latin typeface="Times New Roman" pitchFamily="18" charset="0"/>
                <a:cs typeface="Times New Roman" pitchFamily="18" charset="0"/>
              </a:rPr>
              <a:t> конфлікту тощо.</a:t>
            </a:r>
          </a:p>
          <a:p>
            <a:pPr>
              <a:buNone/>
            </a:pPr>
            <a:endParaRPr lang="ru-RU" sz="1400" dirty="0">
              <a:latin typeface="Times New Roman" pitchFamily="18" charset="0"/>
              <a:cs typeface="Times New Roman" pitchFamily="18" charset="0"/>
            </a:endParaRPr>
          </a:p>
        </p:txBody>
      </p:sp>
      <p:pic>
        <p:nvPicPr>
          <p:cNvPr id="9218" name="Picture 2" descr="E:\Новая папка\2514ec19c4af.jpg"/>
          <p:cNvPicPr>
            <a:picLocks noChangeAspect="1" noChangeArrowheads="1"/>
          </p:cNvPicPr>
          <p:nvPr/>
        </p:nvPicPr>
        <p:blipFill>
          <a:blip r:embed="rId2" cstate="print"/>
          <a:srcRect/>
          <a:stretch>
            <a:fillRect/>
          </a:stretch>
        </p:blipFill>
        <p:spPr bwMode="auto">
          <a:xfrm>
            <a:off x="2843808" y="3356992"/>
            <a:ext cx="3467100" cy="26098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1736" y="274638"/>
            <a:ext cx="5214974" cy="368280"/>
          </a:xfrm>
        </p:spPr>
        <p:txBody>
          <a:bodyPr>
            <a:normAutofit fontScale="90000"/>
          </a:bodyPr>
          <a:lstStyle/>
          <a:p>
            <a:pPr algn="ctr"/>
            <a:r>
              <a:rPr lang="uk-UA" sz="2000" b="1" dirty="0" smtClean="0">
                <a:latin typeface="Monotype Corsiva" pitchFamily="66" charset="0"/>
              </a:rPr>
              <a:t>Класифікація педагогічних ігор</a:t>
            </a:r>
            <a:endParaRPr lang="ru-RU" sz="2000" b="1" dirty="0">
              <a:latin typeface="Monotype Corsiva" pitchFamily="66" charset="0"/>
            </a:endParaRPr>
          </a:p>
        </p:txBody>
      </p:sp>
      <p:sp>
        <p:nvSpPr>
          <p:cNvPr id="4" name="Овал 3"/>
          <p:cNvSpPr/>
          <p:nvPr/>
        </p:nvSpPr>
        <p:spPr>
          <a:xfrm>
            <a:off x="142844" y="2571744"/>
            <a:ext cx="3214710" cy="150019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b="1" dirty="0" smtClean="0">
                <a:latin typeface="Monotype Corsiva" pitchFamily="66" charset="0"/>
              </a:rPr>
              <a:t>Педагогічні ігри</a:t>
            </a:r>
            <a:endParaRPr lang="ru-RU" b="1" dirty="0">
              <a:latin typeface="Monotype Corsiva" pitchFamily="66" charset="0"/>
            </a:endParaRPr>
          </a:p>
        </p:txBody>
      </p:sp>
      <p:sp>
        <p:nvSpPr>
          <p:cNvPr id="5" name="Скругленный прямоугольник 4"/>
          <p:cNvSpPr/>
          <p:nvPr/>
        </p:nvSpPr>
        <p:spPr>
          <a:xfrm>
            <a:off x="500034" y="785794"/>
            <a:ext cx="2500330" cy="114300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1200" i="1" dirty="0" smtClean="0">
                <a:latin typeface="Times New Roman" pitchFamily="18" charset="0"/>
                <a:cs typeface="Times New Roman" pitchFamily="18" charset="0"/>
              </a:rPr>
              <a:t>За сферою діяльності:</a:t>
            </a:r>
          </a:p>
          <a:p>
            <a:pPr algn="ctr">
              <a:buFont typeface="Wingdings" pitchFamily="2" charset="2"/>
              <a:buChar char="Ø"/>
            </a:pPr>
            <a:r>
              <a:rPr lang="uk-UA" sz="1200" i="1" dirty="0" smtClean="0">
                <a:latin typeface="Times New Roman" pitchFamily="18" charset="0"/>
                <a:cs typeface="Times New Roman" pitchFamily="18" charset="0"/>
              </a:rPr>
              <a:t>Фізичні</a:t>
            </a:r>
          </a:p>
          <a:p>
            <a:pPr algn="ctr">
              <a:buFont typeface="Wingdings" pitchFamily="2" charset="2"/>
              <a:buChar char="Ø"/>
            </a:pPr>
            <a:r>
              <a:rPr lang="uk-UA" sz="1200" i="1" dirty="0" smtClean="0">
                <a:latin typeface="Times New Roman" pitchFamily="18" charset="0"/>
                <a:cs typeface="Times New Roman" pitchFamily="18" charset="0"/>
              </a:rPr>
              <a:t>Інтелектуальні</a:t>
            </a:r>
          </a:p>
          <a:p>
            <a:pPr algn="ctr">
              <a:buFont typeface="Wingdings" pitchFamily="2" charset="2"/>
              <a:buChar char="Ø"/>
            </a:pPr>
            <a:r>
              <a:rPr lang="uk-UA" sz="1200" i="1" dirty="0" smtClean="0">
                <a:latin typeface="Times New Roman" pitchFamily="18" charset="0"/>
                <a:cs typeface="Times New Roman" pitchFamily="18" charset="0"/>
              </a:rPr>
              <a:t>Трудові</a:t>
            </a:r>
          </a:p>
          <a:p>
            <a:pPr algn="ctr">
              <a:buFont typeface="Wingdings" pitchFamily="2" charset="2"/>
              <a:buChar char="Ø"/>
            </a:pPr>
            <a:r>
              <a:rPr lang="uk-UA" sz="1200" i="1" dirty="0" smtClean="0">
                <a:latin typeface="Times New Roman" pitchFamily="18" charset="0"/>
                <a:cs typeface="Times New Roman" pitchFamily="18" charset="0"/>
              </a:rPr>
              <a:t>Соціальні</a:t>
            </a:r>
          </a:p>
          <a:p>
            <a:pPr algn="ctr">
              <a:buFont typeface="Wingdings" pitchFamily="2" charset="2"/>
              <a:buChar char="Ø"/>
            </a:pPr>
            <a:r>
              <a:rPr lang="uk-UA" sz="1200" i="1" dirty="0" smtClean="0">
                <a:latin typeface="Times New Roman" pitchFamily="18" charset="0"/>
                <a:cs typeface="Times New Roman" pitchFamily="18" charset="0"/>
              </a:rPr>
              <a:t>Психологічні </a:t>
            </a:r>
            <a:endParaRPr lang="ru-RU" sz="1200" i="1" dirty="0">
              <a:latin typeface="Times New Roman" pitchFamily="18" charset="0"/>
              <a:cs typeface="Times New Roman" pitchFamily="18" charset="0"/>
            </a:endParaRPr>
          </a:p>
        </p:txBody>
      </p:sp>
      <p:sp>
        <p:nvSpPr>
          <p:cNvPr id="7" name="Скругленный прямоугольник 6"/>
          <p:cNvSpPr/>
          <p:nvPr/>
        </p:nvSpPr>
        <p:spPr>
          <a:xfrm>
            <a:off x="3714744" y="1000108"/>
            <a:ext cx="4143404" cy="17145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1400" i="1" dirty="0" smtClean="0">
                <a:latin typeface="Times New Roman" pitchFamily="18" charset="0"/>
                <a:cs typeface="Times New Roman" pitchFamily="18" charset="0"/>
              </a:rPr>
              <a:t>За характером педагогічного процесу:</a:t>
            </a:r>
          </a:p>
          <a:p>
            <a:pPr algn="ctr">
              <a:buFont typeface="Wingdings" pitchFamily="2" charset="2"/>
              <a:buChar char="Ø"/>
            </a:pPr>
            <a:r>
              <a:rPr lang="uk-UA" sz="1400" i="1" dirty="0" smtClean="0">
                <a:latin typeface="Times New Roman" pitchFamily="18" charset="0"/>
                <a:cs typeface="Times New Roman" pitchFamily="18" charset="0"/>
              </a:rPr>
              <a:t>Навчально-тренінгові,контролюючі,узагальнюючі</a:t>
            </a:r>
          </a:p>
          <a:p>
            <a:pPr algn="ctr">
              <a:buFont typeface="Wingdings" pitchFamily="2" charset="2"/>
              <a:buChar char="Ø"/>
            </a:pPr>
            <a:r>
              <a:rPr lang="uk-UA" sz="1400" i="1" dirty="0" smtClean="0">
                <a:latin typeface="Times New Roman" pitchFamily="18" charset="0"/>
                <a:cs typeface="Times New Roman" pitchFamily="18" charset="0"/>
              </a:rPr>
              <a:t>Пізнавальні,виховні,розвивальні</a:t>
            </a:r>
          </a:p>
          <a:p>
            <a:pPr algn="ctr">
              <a:buFont typeface="Wingdings" pitchFamily="2" charset="2"/>
              <a:buChar char="Ø"/>
            </a:pPr>
            <a:r>
              <a:rPr lang="uk-UA" sz="1400" i="1" dirty="0" smtClean="0">
                <a:latin typeface="Times New Roman" pitchFamily="18" charset="0"/>
                <a:cs typeface="Times New Roman" pitchFamily="18" charset="0"/>
              </a:rPr>
              <a:t>Репродуктивні,продуктивні,творчі</a:t>
            </a:r>
          </a:p>
          <a:p>
            <a:pPr algn="ctr">
              <a:buFont typeface="Wingdings" pitchFamily="2" charset="2"/>
              <a:buChar char="Ø"/>
            </a:pPr>
            <a:r>
              <a:rPr lang="uk-UA" sz="1400" i="1" dirty="0" smtClean="0">
                <a:latin typeface="Times New Roman" pitchFamily="18" charset="0"/>
                <a:cs typeface="Times New Roman" pitchFamily="18" charset="0"/>
              </a:rPr>
              <a:t>Комунікативні,діагностичні,профорієнтаційні,психотехнічні</a:t>
            </a:r>
          </a:p>
          <a:p>
            <a:pPr algn="ctr">
              <a:buFont typeface="Wingdings" pitchFamily="2" charset="2"/>
              <a:buChar char="Ø"/>
            </a:pPr>
            <a:endParaRPr lang="ru-RU" sz="1400" i="1" dirty="0">
              <a:latin typeface="Times New Roman" pitchFamily="18" charset="0"/>
              <a:cs typeface="Times New Roman" pitchFamily="18" charset="0"/>
            </a:endParaRPr>
          </a:p>
        </p:txBody>
      </p:sp>
      <p:sp>
        <p:nvSpPr>
          <p:cNvPr id="8" name="Скругленный прямоугольник 7"/>
          <p:cNvSpPr/>
          <p:nvPr/>
        </p:nvSpPr>
        <p:spPr>
          <a:xfrm>
            <a:off x="4429124" y="3143248"/>
            <a:ext cx="3786214" cy="135732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1400" i="1" dirty="0" smtClean="0">
                <a:latin typeface="Times New Roman" pitchFamily="18" charset="0"/>
                <a:cs typeface="Times New Roman" pitchFamily="18" charset="0"/>
              </a:rPr>
              <a:t>За ігровою методикою:</a:t>
            </a:r>
          </a:p>
          <a:p>
            <a:pPr algn="ctr">
              <a:buFont typeface="Wingdings" pitchFamily="2" charset="2"/>
              <a:buChar char="Ø"/>
            </a:pPr>
            <a:r>
              <a:rPr lang="uk-UA" sz="1400" i="1" dirty="0" smtClean="0">
                <a:latin typeface="Times New Roman" pitchFamily="18" charset="0"/>
                <a:cs typeface="Times New Roman" pitchFamily="18" charset="0"/>
              </a:rPr>
              <a:t>Предметні</a:t>
            </a:r>
          </a:p>
          <a:p>
            <a:pPr algn="ctr">
              <a:buFont typeface="Wingdings" pitchFamily="2" charset="2"/>
              <a:buChar char="Ø"/>
            </a:pPr>
            <a:r>
              <a:rPr lang="uk-UA" sz="1400" i="1" dirty="0" smtClean="0">
                <a:latin typeface="Times New Roman" pitchFamily="18" charset="0"/>
                <a:cs typeface="Times New Roman" pitchFamily="18" charset="0"/>
              </a:rPr>
              <a:t>Сюжетні</a:t>
            </a:r>
          </a:p>
          <a:p>
            <a:pPr algn="ctr">
              <a:buFont typeface="Wingdings" pitchFamily="2" charset="2"/>
              <a:buChar char="Ø"/>
            </a:pPr>
            <a:r>
              <a:rPr lang="uk-UA" sz="1400" i="1" dirty="0" smtClean="0">
                <a:latin typeface="Times New Roman" pitchFamily="18" charset="0"/>
                <a:cs typeface="Times New Roman" pitchFamily="18" charset="0"/>
              </a:rPr>
              <a:t>Рольові,ділові</a:t>
            </a:r>
          </a:p>
          <a:p>
            <a:pPr algn="ctr">
              <a:buFont typeface="Wingdings" pitchFamily="2" charset="2"/>
              <a:buChar char="Ø"/>
            </a:pPr>
            <a:r>
              <a:rPr lang="uk-UA" sz="1400" i="1" dirty="0" smtClean="0">
                <a:latin typeface="Times New Roman" pitchFamily="18" charset="0"/>
                <a:cs typeface="Times New Roman" pitchFamily="18" charset="0"/>
              </a:rPr>
              <a:t>Імітаційні</a:t>
            </a:r>
          </a:p>
          <a:p>
            <a:pPr algn="ctr">
              <a:buFont typeface="Wingdings" pitchFamily="2" charset="2"/>
              <a:buChar char="Ø"/>
            </a:pPr>
            <a:r>
              <a:rPr lang="uk-UA" sz="1400" i="1" dirty="0" smtClean="0">
                <a:latin typeface="Times New Roman" pitchFamily="18" charset="0"/>
                <a:cs typeface="Times New Roman" pitchFamily="18" charset="0"/>
              </a:rPr>
              <a:t>Драматичні </a:t>
            </a:r>
            <a:endParaRPr lang="ru-RU" sz="1400" i="1" dirty="0">
              <a:latin typeface="Times New Roman" pitchFamily="18" charset="0"/>
              <a:cs typeface="Times New Roman" pitchFamily="18" charset="0"/>
            </a:endParaRPr>
          </a:p>
        </p:txBody>
      </p:sp>
      <p:sp>
        <p:nvSpPr>
          <p:cNvPr id="9" name="Скругленный прямоугольник 8"/>
          <p:cNvSpPr/>
          <p:nvPr/>
        </p:nvSpPr>
        <p:spPr>
          <a:xfrm>
            <a:off x="857224" y="4572008"/>
            <a:ext cx="4000528" cy="18573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1400" i="1" dirty="0" smtClean="0">
                <a:latin typeface="Times New Roman" pitchFamily="18" charset="0"/>
                <a:cs typeface="Times New Roman" pitchFamily="18" charset="0"/>
              </a:rPr>
              <a:t>За предметною сферою:</a:t>
            </a:r>
          </a:p>
          <a:p>
            <a:pPr algn="ctr">
              <a:buFont typeface="Wingdings" pitchFamily="2" charset="2"/>
              <a:buChar char="Ø"/>
            </a:pPr>
            <a:r>
              <a:rPr lang="uk-UA" sz="1400" i="1" dirty="0" smtClean="0">
                <a:latin typeface="Times New Roman" pitchFamily="18" charset="0"/>
                <a:cs typeface="Times New Roman" pitchFamily="18" charset="0"/>
              </a:rPr>
              <a:t>Математичні,хімічні,біологічні,екологічні</a:t>
            </a:r>
          </a:p>
          <a:p>
            <a:pPr algn="ctr">
              <a:buFont typeface="Wingdings" pitchFamily="2" charset="2"/>
              <a:buChar char="Ø"/>
            </a:pPr>
            <a:r>
              <a:rPr lang="uk-UA" sz="1400" i="1" dirty="0" smtClean="0">
                <a:latin typeface="Times New Roman" pitchFamily="18" charset="0"/>
                <a:cs typeface="Times New Roman" pitchFamily="18" charset="0"/>
              </a:rPr>
              <a:t>Музичні,театральні, літературні</a:t>
            </a:r>
          </a:p>
          <a:p>
            <a:pPr algn="ctr">
              <a:buFont typeface="Wingdings" pitchFamily="2" charset="2"/>
              <a:buChar char="Ø"/>
            </a:pPr>
            <a:r>
              <a:rPr lang="uk-UA" sz="1400" i="1" dirty="0" smtClean="0">
                <a:latin typeface="Times New Roman" pitchFamily="18" charset="0"/>
                <a:cs typeface="Times New Roman" pitchFamily="18" charset="0"/>
              </a:rPr>
              <a:t>Трудові,технічні вироби</a:t>
            </a:r>
          </a:p>
          <a:p>
            <a:pPr algn="ctr">
              <a:buFont typeface="Wingdings" pitchFamily="2" charset="2"/>
              <a:buChar char="Ø"/>
            </a:pPr>
            <a:r>
              <a:rPr lang="uk-UA" sz="1400" i="1" dirty="0" smtClean="0">
                <a:latin typeface="Times New Roman" pitchFamily="18" charset="0"/>
                <a:cs typeface="Times New Roman" pitchFamily="18" charset="0"/>
              </a:rPr>
              <a:t>Фізкультурні,спортивні,туристичні,народні</a:t>
            </a:r>
          </a:p>
          <a:p>
            <a:pPr algn="ctr">
              <a:buFont typeface="Wingdings" pitchFamily="2" charset="2"/>
              <a:buChar char="Ø"/>
            </a:pPr>
            <a:r>
              <a:rPr lang="uk-UA" sz="1400" i="1" dirty="0" err="1" smtClean="0">
                <a:latin typeface="Times New Roman" pitchFamily="18" charset="0"/>
                <a:cs typeface="Times New Roman" pitchFamily="18" charset="0"/>
              </a:rPr>
              <a:t>Суспільнознавчі</a:t>
            </a:r>
            <a:r>
              <a:rPr lang="uk-UA" sz="1400" i="1" dirty="0" smtClean="0">
                <a:latin typeface="Times New Roman" pitchFamily="18" charset="0"/>
                <a:cs typeface="Times New Roman" pitchFamily="18" charset="0"/>
              </a:rPr>
              <a:t>,економічні,комерційні</a:t>
            </a:r>
            <a:endParaRPr lang="ru-RU" sz="1400" i="1" dirty="0">
              <a:latin typeface="Times New Roman" pitchFamily="18" charset="0"/>
              <a:cs typeface="Times New Roman" pitchFamily="18" charset="0"/>
            </a:endParaRPr>
          </a:p>
        </p:txBody>
      </p:sp>
      <p:cxnSp>
        <p:nvCxnSpPr>
          <p:cNvPr id="13" name="Прямая со стрелкой 12"/>
          <p:cNvCxnSpPr>
            <a:stCxn id="4" idx="0"/>
            <a:endCxn id="5" idx="2"/>
          </p:cNvCxnSpPr>
          <p:nvPr/>
        </p:nvCxnSpPr>
        <p:spPr>
          <a:xfrm rot="5400000" flipH="1" flipV="1">
            <a:off x="1428728" y="2250273"/>
            <a:ext cx="642942" cy="158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5" name="Прямая со стрелкой 14"/>
          <p:cNvCxnSpPr>
            <a:stCxn id="4" idx="7"/>
            <a:endCxn id="7" idx="1"/>
          </p:cNvCxnSpPr>
          <p:nvPr/>
        </p:nvCxnSpPr>
        <p:spPr>
          <a:xfrm rot="5400000" flipH="1" flipV="1">
            <a:off x="2833718" y="1910417"/>
            <a:ext cx="934079" cy="82797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7" name="Прямая со стрелкой 16"/>
          <p:cNvCxnSpPr>
            <a:stCxn id="4" idx="6"/>
          </p:cNvCxnSpPr>
          <p:nvPr/>
        </p:nvCxnSpPr>
        <p:spPr>
          <a:xfrm flipV="1">
            <a:off x="3357554" y="3286124"/>
            <a:ext cx="1071570" cy="3571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9" name="Прямая со стрелкой 18"/>
          <p:cNvCxnSpPr>
            <a:stCxn id="4" idx="4"/>
          </p:cNvCxnSpPr>
          <p:nvPr/>
        </p:nvCxnSpPr>
        <p:spPr>
          <a:xfrm rot="16200000" flipH="1">
            <a:off x="1518024" y="4304116"/>
            <a:ext cx="500068" cy="3571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204</TotalTime>
  <Words>1420</Words>
  <Application>Microsoft Office PowerPoint</Application>
  <PresentationFormat>Экран (4:3)</PresentationFormat>
  <Paragraphs>95</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Солнцестояние</vt:lpstr>
      <vt:lpstr>Використання інтерактивних технологій в процесі навчання молодших школярів. (Рекомендації вчителям початкового навчання .) </vt:lpstr>
      <vt:lpstr>Слайд 2</vt:lpstr>
      <vt:lpstr>Україні розроблена та пропагандується технологія інтерактивного навчання О.І.Пометун та Л.В. Пироженко.  </vt:lpstr>
      <vt:lpstr>Організаційно-методичні засади застосування інтерактивних форм і методів навчання та виховання учнів. </vt:lpstr>
      <vt:lpstr>Слайд 5</vt:lpstr>
      <vt:lpstr>Організація роботи малих групах</vt:lpstr>
      <vt:lpstr>Слайд 7</vt:lpstr>
      <vt:lpstr>Слайд 8</vt:lpstr>
      <vt:lpstr>Класифікація педагогічних ігор</vt:lpstr>
      <vt:lpstr>Гра як метод інтерактивного навчання Гра . Вона входить у життя дитини з раннього віку. Граючись, діти глибше пізнають життя, набувають різних навичок і вмінь. Недарма ж гру називають „восьмим чудом світу”. Ігри можна використовувати як на певних етапах уроку, так і на окремому занятті. Тривалість гри може біти різною – це залежить від мети, якої хоче досягнути вчитель цією грою. </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Використання інтерактивних технологій в процесі навчання молодших школярів. (Рекомендації вчителю початкового навчання Герасименко Н.Г.) </dc:title>
  <cp:lastModifiedBy>Admin</cp:lastModifiedBy>
  <cp:revision>23</cp:revision>
  <dcterms:modified xsi:type="dcterms:W3CDTF">2018-09-18T10:51:44Z</dcterms:modified>
</cp:coreProperties>
</file>