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9" r:id="rId4"/>
    <p:sldId id="274" r:id="rId5"/>
    <p:sldId id="279" r:id="rId6"/>
    <p:sldId id="281" r:id="rId7"/>
    <p:sldId id="282" r:id="rId8"/>
    <p:sldId id="287" r:id="rId9"/>
    <p:sldId id="326" r:id="rId10"/>
    <p:sldId id="293" r:id="rId11"/>
    <p:sldId id="329" r:id="rId12"/>
    <p:sldId id="317" r:id="rId13"/>
    <p:sldId id="291" r:id="rId14"/>
    <p:sldId id="261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54" autoAdjust="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DC3BB-7AD5-43A5-8340-29B3C6898F4C}" type="datetimeFigureOut">
              <a:rPr lang="ru-RU" smtClean="0"/>
              <a:pPr/>
              <a:t>31.08.2018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2D37C-A41D-4D17-B4F1-919D26E79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Home\Desktop\&#1056;&#1056;&#1058;\1.%20&#1092;&#1072;&#1085;&#1074;%20&#1087;&#1077;&#1088;&#1074;.mp3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4.jpeg"/><Relationship Id="rId2" Type="http://schemas.openxmlformats.org/officeDocument/2006/relationships/audio" Target="file:///C:\Users\Home\Desktop\&#1056;&#1056;&#1058;\21.%20&#1072;&#1087;&#1087;&#1083;&#1086;&#1076;&#1080;&#1089;&#1084;&#1077;&#1085;&#1075;&#1090;&#1099;.mp3" TargetMode="External"/><Relationship Id="rId1" Type="http://schemas.openxmlformats.org/officeDocument/2006/relationships/audio" Target="file:///C:\Users\Home\Desktop\&#1056;&#1056;&#1058;\4.%20%20&#1079;&#1074;&#1086;&#1085;&#1086;&#1082;.mp3" TargetMode="External"/><Relationship Id="rId6" Type="http://schemas.openxmlformats.org/officeDocument/2006/relationships/image" Target="../media/image43.gif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gif"/><Relationship Id="rId4" Type="http://schemas.openxmlformats.org/officeDocument/2006/relationships/image" Target="../media/image36.jpe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6;&#1056;&#1058;\22.%20&#1087;&#1088;&#1086;&#1075;&#1085;&#1086;&#1079;%20&#1087;&#1086;&#1075;&#1086;&#1076;&#1099;.mp3" TargetMode="Externa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gif"/><Relationship Id="rId2" Type="http://schemas.openxmlformats.org/officeDocument/2006/relationships/audio" Target="file:///C:\Users\Home\Desktop\&#1056;&#1056;&#1058;\4.%20%20&#1079;&#1074;&#1086;&#1085;&#1086;&#1082;.mp3" TargetMode="External"/><Relationship Id="rId1" Type="http://schemas.openxmlformats.org/officeDocument/2006/relationships/audio" Target="file:///C:\Users\Home\Desktop\5.%20&#1079;&#1074;&#1086;&#1085;&#1086;&#1082;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5;.&#1070;\&#1042;&#1099;&#1087;&#1091;&#1089;&#1082;&#1085;&#1086;&#1081;.%20&#1089;&#1094;&#1077;&#1085;&#1072;&#1088;&#1080;&#1080;\&#1042;&#1067;&#1055;&#1059;&#1057;&#1050;.%202014\&#1074;&#1099;&#1087;&#1091;&#1089;&#1082;&#1085;&#1086;&#1081;.%20&#1084;&#1091;&#1079;&#1099;&#1082;&#1072;\6.%20&#1087;&#1077;&#1088;&#1074;&#1086;&#1082;&#1083;&#1072;&#1096;&#1082;&#1072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6;&#1056;&#1058;\14.%20&#1077;&#1088;&#1072;&#1083;&#1072;&#1096;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6;&#1056;&#1058;\14.%20&#1077;&#1088;&#1072;&#1083;&#1072;&#1096;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6;&#1056;&#1058;\12.%20%20&#1077;&#1088;&#1072;&#1083;&#1072;&#1096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6;&#1056;&#1058;\16.%20&#1095;&#1072;&#1089;&#1090;&#1091;&#1096;&#1082;&#1080;.mp3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gif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Новая папка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788" y="-642965"/>
            <a:ext cx="10014177" cy="75009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357298"/>
            <a:ext cx="4357718" cy="3714775"/>
          </a:xfrm>
        </p:spPr>
        <p:txBody>
          <a:bodyPr>
            <a:noAutofit/>
          </a:bodyPr>
          <a:lstStyle/>
          <a:p>
            <a:pPr algn="r"/>
            <a:r>
              <a:rPr lang="ru-RU" sz="4000" b="1" i="1" dirty="0" smtClean="0">
                <a:solidFill>
                  <a:schemeClr val="bg1"/>
                </a:solidFill>
                <a:latin typeface="Monotype Corsiva" pitchFamily="66" charset="0"/>
              </a:rPr>
              <a:t>Вас приглашает на Праздник прощания</a:t>
            </a:r>
            <a:br>
              <a:rPr lang="ru-RU" sz="4000" b="1" i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latin typeface="Monotype Corsiva" pitchFamily="66" charset="0"/>
              </a:rPr>
              <a:t>4 – А класс  в </a:t>
            </a:r>
            <a:br>
              <a:rPr lang="ru-RU" sz="4000" b="1" i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latin typeface="Monotype Corsiva" pitchFamily="66" charset="0"/>
              </a:rPr>
              <a:t>майский день!</a:t>
            </a:r>
            <a:endParaRPr lang="ru-RU" sz="4000" b="1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86388"/>
            <a:ext cx="6400800" cy="35241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1029" name="Picture 5" descr="ÐÐ°ÑÑÐ¸Ð½ÐºÐ¸ Ð¿Ð¾ Ð·Ð°Ð¿ÑÐ¾ÑÑ Ð°Ð½Ð¸Ð¼Ð°ÑÐ¸Ñ Ð±ÑÐºÐµÑÑ ÑÐ²ÐµÑÐ¾Ð² Ð½Ð° Ð¿ÑÐ¾Ð·ÑÐ°ÑÐ½Ð¾Ð¼ ÑÐ¾Ð½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24082"/>
            <a:ext cx="4338441" cy="483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Home\Desktop\Новая папка\Синий_фон_5120х3200-1024x576-MM-9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6082" y="0"/>
            <a:ext cx="9366988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ÐÐ°ÑÑÐ¸Ð½ÐºÐ¸ Ð¿Ð¾ Ð·Ð°Ð¿ÑÐ¾ÑÑ ÑÐ°ÑÑÐºÐ¾Ð²ÑÐºÐ¸Ðµ Ð²ÑÐ·Ñ ÑÐ¾ÑÐ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4857750" cy="3067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084" name="Picture 4" descr="C:\Users\Home\Desktop\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571" y="357166"/>
            <a:ext cx="4620429" cy="3345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085" name="Picture 5" descr="C:\Users\Home\Desktop\30_t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286124"/>
            <a:ext cx="4285177" cy="3213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083" name="Picture 3" descr="C:\Users\Home\Desktop\_stud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70945" y="3357562"/>
            <a:ext cx="4673055" cy="3113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086" name="Picture 6" descr="C:\Users\Home\Desktop\20d47221d588f642fb9dce70e68b109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928670"/>
            <a:ext cx="4714908" cy="4337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Home\Desktop\Синий_фон_5120х3200-1024x576-MM-9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6725" cy="7072313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rgbClr val="FFFF00"/>
                </a:solidFill>
                <a:latin typeface="Monotype Corsiva" pitchFamily="66" charset="0"/>
              </a:rPr>
              <a:t>Клятва пятиклассника</a:t>
            </a:r>
            <a:br>
              <a:rPr lang="ru-RU" sz="72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ОБЕЩАЕМ!</a:t>
            </a:r>
            <a:b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3" name="1. фанв пер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Home\Desktop\Синий_фон_5120х3200-1024x576-MM-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 bwMode="auto">
          <a:xfrm>
            <a:off x="1" y="0"/>
            <a:ext cx="9344376" cy="6858000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Экзамен для родителей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614354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Дежурный </a:t>
            </a:r>
            <a:endParaRPr lang="ru-RU" sz="36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71682" name="Picture 2" descr="C:\Users\Home\Desktop\5e4073be4c8f5f0382a4371e60a2209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142984"/>
            <a:ext cx="2214546" cy="230606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 rot="20309396">
            <a:off x="1907281" y="1723460"/>
            <a:ext cx="2825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Каникулы!</a:t>
            </a:r>
            <a:endParaRPr lang="ru-RU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" name="Picture 4" descr="C:\Users\Home\Desktop\1398675296_bing1b (1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1928802"/>
            <a:ext cx="2500306" cy="2500306"/>
          </a:xfrm>
          <a:prstGeom prst="rect">
            <a:avLst/>
          </a:prstGeom>
          <a:noFill/>
        </p:spPr>
      </p:pic>
      <p:sp>
        <p:nvSpPr>
          <p:cNvPr id="16" name="Пятно 1 15"/>
          <p:cNvSpPr/>
          <p:nvPr/>
        </p:nvSpPr>
        <p:spPr>
          <a:xfrm rot="20577731">
            <a:off x="571472" y="4143380"/>
            <a:ext cx="2571768" cy="214314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5" name="Picture 5" descr="C:\Users\Home\Desktop\9226675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68400" y="2357430"/>
            <a:ext cx="1975600" cy="2582483"/>
          </a:xfrm>
          <a:prstGeom prst="rect">
            <a:avLst/>
          </a:prstGeom>
          <a:noFill/>
        </p:spPr>
      </p:pic>
      <p:pic>
        <p:nvPicPr>
          <p:cNvPr id="19" name="Содержимое 6" descr="https://4.bp.blogspot.com/-texiOcpkdJ0/WjIvuBGBBQI/AAAAAAAAEoo/unOHxl3XBxYhoBTngRdiyj72q86vNpWlQCLcBGAs/s320/2.jpg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3000364" y="4214818"/>
            <a:ext cx="371474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5143504" y="3244334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</a:rPr>
              <a:t>Задача </a:t>
            </a:r>
            <a:endParaRPr lang="ru-RU" sz="36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85482" y="5143512"/>
            <a:ext cx="1892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Monotype Corsiva" pitchFamily="66" charset="0"/>
              </a:rPr>
              <a:t>Д/</a:t>
            </a:r>
            <a:r>
              <a:rPr lang="ru-RU" sz="7200" b="1" dirty="0" err="1" smtClean="0">
                <a:solidFill>
                  <a:srgbClr val="FFFF00"/>
                </a:solidFill>
                <a:latin typeface="Monotype Corsiva" pitchFamily="66" charset="0"/>
              </a:rPr>
              <a:t>з</a:t>
            </a:r>
            <a:endParaRPr lang="ru-RU" sz="7200" dirty="0"/>
          </a:p>
        </p:txBody>
      </p:sp>
      <p:pic>
        <p:nvPicPr>
          <p:cNvPr id="14" name="4.  зв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143900" y="714356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Home\Desktop\orig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57422" y="1500174"/>
            <a:ext cx="4429146" cy="4635839"/>
          </a:xfrm>
          <a:prstGeom prst="rect">
            <a:avLst/>
          </a:prstGeom>
          <a:noFill/>
        </p:spPr>
      </p:pic>
      <p:pic>
        <p:nvPicPr>
          <p:cNvPr id="18" name="21. апплодисменгт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828677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547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528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6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a5eab4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904"/>
            <a:ext cx="9144000" cy="6929486"/>
          </a:xfrm>
          <a:prstGeom prst="rect">
            <a:avLst/>
          </a:prstGeom>
          <a:noFill/>
        </p:spPr>
      </p:pic>
      <p:pic>
        <p:nvPicPr>
          <p:cNvPr id="1027" name="Picture 3" descr="C:\Users\Home\Desktop\59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42974" y="1214422"/>
            <a:ext cx="4804158" cy="5186307"/>
          </a:xfrm>
          <a:prstGeom prst="rect">
            <a:avLst/>
          </a:prstGeom>
          <a:noFill/>
        </p:spPr>
      </p:pic>
      <p:pic>
        <p:nvPicPr>
          <p:cNvPr id="1028" name="Picture 4" descr="C:\Users\Home\Desktop\1462297968_143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0"/>
            <a:ext cx="5092704" cy="4608897"/>
          </a:xfrm>
          <a:prstGeom prst="rect">
            <a:avLst/>
          </a:prstGeom>
          <a:noFill/>
        </p:spPr>
      </p:pic>
      <p:pic>
        <p:nvPicPr>
          <p:cNvPr id="1029" name="Picture 5" descr="C:\Users\Home\Desktop\1467641489_300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3357562"/>
            <a:ext cx="5188920" cy="3722010"/>
          </a:xfrm>
          <a:prstGeom prst="rect">
            <a:avLst/>
          </a:prstGeom>
          <a:noFill/>
        </p:spPr>
      </p:pic>
      <p:pic>
        <p:nvPicPr>
          <p:cNvPr id="14" name="22. прогноз погод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858148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ome\Desktop\Новая папка\8092654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4488" y="17307"/>
            <a:ext cx="9198488" cy="68406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929718" cy="428628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Все порадуйтесь </a:t>
            </a:r>
            <a:b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за нас: </a:t>
            </a:r>
            <a:b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перешли мы </a:t>
            </a:r>
            <a:b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в 5 класс!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Home\Desktop\Новая папка\3388e821748b152d87524e19d144ea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51436" cy="6863577"/>
          </a:xfrm>
          <a:prstGeom prst="rect">
            <a:avLst/>
          </a:prstGeom>
          <a:noFill/>
        </p:spPr>
      </p:pic>
      <p:pic>
        <p:nvPicPr>
          <p:cNvPr id="5" name="Picture 4" descr="C:\Users\Home\Desktop\1398675296_bing1b (1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3429000"/>
            <a:ext cx="4143380" cy="4143380"/>
          </a:xfrm>
          <a:prstGeom prst="rect">
            <a:avLst/>
          </a:prstGeom>
          <a:noFill/>
        </p:spPr>
      </p:pic>
      <p:pic>
        <p:nvPicPr>
          <p:cNvPr id="6" name="Picture 4" descr="C:\Users\Home\Desktop\1398675296_bing1b (1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4143380" cy="414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Home\Desktop\Новая папка\images (1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531350" cy="5715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243918" cy="114298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Прощание с начальной школой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5343540" cy="385287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30 человек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сентября 2014 года</a:t>
            </a:r>
          </a:p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Шустрые, спортивные, смелые, активные,</a:t>
            </a:r>
          </a:p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Сообразительные, любознательные, в общем, привлекательные.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умные, и красивые, и забавные, и счастливые!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Home\Desktop\Новая папка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69677" y="285727"/>
            <a:ext cx="8488603" cy="6358259"/>
          </a:xfrm>
          <a:prstGeom prst="rect">
            <a:avLst/>
          </a:prstGeom>
          <a:noFill/>
        </p:spPr>
      </p:pic>
      <p:pic>
        <p:nvPicPr>
          <p:cNvPr id="27651" name="Picture 3" descr="C:\Users\Home\Desktop\Новая папка\41ee9cfbd2f8b936b0a1ebe3818aaf5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071678"/>
            <a:ext cx="4191028" cy="4191028"/>
          </a:xfrm>
          <a:prstGeom prst="rect">
            <a:avLst/>
          </a:prstGeom>
          <a:noFill/>
        </p:spPr>
      </p:pic>
      <p:pic>
        <p:nvPicPr>
          <p:cNvPr id="27652" name="Picture 4" descr="C:\Users\Home\Desktop\фото видео 18\фото 1 - А\IMG_07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1643050"/>
            <a:ext cx="4381531" cy="3286148"/>
          </a:xfrm>
          <a:prstGeom prst="rect">
            <a:avLst/>
          </a:prstGeom>
          <a:noFill/>
        </p:spPr>
      </p:pic>
      <p:pic>
        <p:nvPicPr>
          <p:cNvPr id="7" name="Picture 2" descr="C:\Users\Home\Desktop\Новая папка\orig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0"/>
            <a:ext cx="7215238" cy="6998519"/>
          </a:xfrm>
          <a:prstGeom prst="rect">
            <a:avLst/>
          </a:prstGeom>
          <a:noFill/>
        </p:spPr>
      </p:pic>
      <p:pic>
        <p:nvPicPr>
          <p:cNvPr id="10" name="5. зв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  <p:pic>
        <p:nvPicPr>
          <p:cNvPr id="13" name="4.  звон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7572396" y="164305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4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Home\Desktop\Новая папка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273266" y="-66150"/>
            <a:ext cx="9417266" cy="69241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раз – 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1 класс!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Users\Home\Desktop\Новая папка\pervoklassniki-risuno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928802"/>
            <a:ext cx="6072230" cy="46376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" name="6. первокла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8148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82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Home\Desktop\shablon-tetradi-v-kosuyu-lineyku.jpg"/>
          <p:cNvPicPr>
            <a:picLocks noChangeAspect="1" noChangeArrowheads="1"/>
          </p:cNvPicPr>
          <p:nvPr/>
        </p:nvPicPr>
        <p:blipFill>
          <a:blip r:embed="rId3"/>
          <a:srcRect b="8884"/>
          <a:stretch>
            <a:fillRect/>
          </a:stretch>
        </p:blipFill>
        <p:spPr bwMode="auto">
          <a:xfrm>
            <a:off x="0" y="-254954"/>
            <a:ext cx="9144000" cy="71129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6472254" cy="2928934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пришёл – её нет дома…</a:t>
            </a:r>
            <a:endParaRPr lang="ru-RU" sz="7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C:\Users\Home\Desktop\Новая папка\1333526419_copy-of-45386715_1245530981_pero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786058"/>
            <a:ext cx="6096000" cy="3133725"/>
          </a:xfrm>
          <a:prstGeom prst="rect">
            <a:avLst/>
          </a:prstGeom>
          <a:noFill/>
        </p:spPr>
      </p:pic>
      <p:pic>
        <p:nvPicPr>
          <p:cNvPr id="36869" name="Picture 5" descr="C:\Users\Home\Desktop\Новая папка\images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-285776"/>
            <a:ext cx="1457325" cy="3143251"/>
          </a:xfrm>
          <a:prstGeom prst="rect">
            <a:avLst/>
          </a:prstGeom>
          <a:noFill/>
        </p:spPr>
      </p:pic>
      <p:pic>
        <p:nvPicPr>
          <p:cNvPr id="36871" name="Picture 7" descr="C:\Users\Home\Desktop\Новая папка\orig (2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2928934"/>
            <a:ext cx="3643338" cy="3672369"/>
          </a:xfrm>
          <a:prstGeom prst="rect">
            <a:avLst/>
          </a:prstGeom>
          <a:noFill/>
        </p:spPr>
      </p:pic>
      <p:pic>
        <p:nvPicPr>
          <p:cNvPr id="10" name="14. ералаш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38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Home\Desktop\shablon-tetradi-v-kosuyu-lineyku.jpg"/>
          <p:cNvPicPr>
            <a:picLocks noChangeAspect="1" noChangeArrowheads="1"/>
          </p:cNvPicPr>
          <p:nvPr/>
        </p:nvPicPr>
        <p:blipFill>
          <a:blip r:embed="rId3"/>
          <a:srcRect b="8884"/>
          <a:stretch>
            <a:fillRect/>
          </a:stretch>
        </p:blipFill>
        <p:spPr bwMode="auto">
          <a:xfrm>
            <a:off x="0" y="-254954"/>
            <a:ext cx="9144000" cy="71129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6472254" cy="2928934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Корова залезла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7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дерево.</a:t>
            </a:r>
            <a:endParaRPr lang="ru-RU" sz="7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C:\Users\Home\Desktop\Новая папка\1333526419_copy-of-45386715_1245530981_pero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714620"/>
            <a:ext cx="6096000" cy="3133725"/>
          </a:xfrm>
          <a:prstGeom prst="rect">
            <a:avLst/>
          </a:prstGeom>
          <a:noFill/>
        </p:spPr>
      </p:pic>
      <p:pic>
        <p:nvPicPr>
          <p:cNvPr id="36869" name="Picture 5" descr="C:\Users\Home\Desktop\Новая папка\images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-285776"/>
            <a:ext cx="1457325" cy="3143251"/>
          </a:xfrm>
          <a:prstGeom prst="rect">
            <a:avLst/>
          </a:prstGeom>
          <a:noFill/>
        </p:spPr>
      </p:pic>
      <p:pic>
        <p:nvPicPr>
          <p:cNvPr id="36871" name="Picture 7" descr="C:\Users\Home\Desktop\Новая папка\orig (2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2928934"/>
            <a:ext cx="3643338" cy="3672369"/>
          </a:xfrm>
          <a:prstGeom prst="rect">
            <a:avLst/>
          </a:prstGeom>
          <a:noFill/>
        </p:spPr>
      </p:pic>
      <p:pic>
        <p:nvPicPr>
          <p:cNvPr id="10" name="14. ералаш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215338" y="22145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38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Home\Desktop\Новая папка\karta_uk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66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Природоведение 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Picture 3" descr="C:\Users\Home\Desktop\1490603440_1430-belyy-medved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429388" y="3786190"/>
            <a:ext cx="2425452" cy="2738436"/>
          </a:xfrm>
          <a:prstGeom prst="rect">
            <a:avLst/>
          </a:prstGeom>
          <a:noFill/>
        </p:spPr>
      </p:pic>
      <p:pic>
        <p:nvPicPr>
          <p:cNvPr id="38916" name="Picture 4" descr="C:\Users\Home\Desktop\tyulen-animatsionnaya-kartinka-006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142984"/>
            <a:ext cx="3500446" cy="2625335"/>
          </a:xfrm>
          <a:prstGeom prst="rect">
            <a:avLst/>
          </a:prstGeom>
          <a:noFill/>
        </p:spPr>
      </p:pic>
      <p:pic>
        <p:nvPicPr>
          <p:cNvPr id="7" name="Picture 4" descr="C:\Users\Home\Desktop\tyulen-animatsionnaya-kartinka-006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 flipH="1">
            <a:off x="4857752" y="1285860"/>
            <a:ext cx="3500462" cy="2400285"/>
          </a:xfrm>
          <a:prstGeom prst="rect">
            <a:avLst/>
          </a:prstGeom>
          <a:noFill/>
        </p:spPr>
      </p:pic>
      <p:pic>
        <p:nvPicPr>
          <p:cNvPr id="8" name="Picture 3" descr="C:\Users\Home\Desktop\1490603440_1430-belyy-medved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857628"/>
            <a:ext cx="2718084" cy="2738436"/>
          </a:xfrm>
          <a:prstGeom prst="rect">
            <a:avLst/>
          </a:prstGeom>
          <a:noFill/>
        </p:spPr>
      </p:pic>
      <p:pic>
        <p:nvPicPr>
          <p:cNvPr id="9" name="Picture 3" descr="C:\Users\Home\Desktop\1490603440_1430-belyy-medved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214546" y="3857628"/>
            <a:ext cx="2571768" cy="2738436"/>
          </a:xfrm>
          <a:prstGeom prst="rect">
            <a:avLst/>
          </a:prstGeom>
          <a:noFill/>
        </p:spPr>
      </p:pic>
      <p:pic>
        <p:nvPicPr>
          <p:cNvPr id="10" name="Picture 3" descr="C:\Users\Home\Desktop\1490603440_1430-belyy-medved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929066"/>
            <a:ext cx="2146580" cy="2738436"/>
          </a:xfrm>
          <a:prstGeom prst="rect">
            <a:avLst/>
          </a:prstGeom>
          <a:noFill/>
        </p:spPr>
      </p:pic>
      <p:pic>
        <p:nvPicPr>
          <p:cNvPr id="11" name="12.  ерала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67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Home\Desktop\Новая папка\b4d755986ecae643432a84fb574e64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6" descr="C:\Users\Home\Desktop\Новая папка\105099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0"/>
            <a:ext cx="2466712" cy="2591434"/>
          </a:xfrm>
          <a:prstGeom prst="rect">
            <a:avLst/>
          </a:prstGeom>
          <a:noFill/>
        </p:spPr>
      </p:pic>
      <p:pic>
        <p:nvPicPr>
          <p:cNvPr id="6" name="Picture 8" descr="C:\Users\Home\Desktop\Новая папка\_yapfiles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4524121"/>
            <a:ext cx="2357454" cy="2333879"/>
          </a:xfrm>
          <a:prstGeom prst="rect">
            <a:avLst/>
          </a:prstGeom>
          <a:noFill/>
        </p:spPr>
      </p:pic>
      <p:pic>
        <p:nvPicPr>
          <p:cNvPr id="7" name="Picture 7" descr="C:\Users\Home\Desktop\Новая папка\54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4962524"/>
            <a:ext cx="1485900" cy="1895476"/>
          </a:xfrm>
          <a:prstGeom prst="rect">
            <a:avLst/>
          </a:prstGeom>
          <a:noFill/>
        </p:spPr>
      </p:pic>
      <p:pic>
        <p:nvPicPr>
          <p:cNvPr id="8" name="Picture 3" descr="C:\Users\Home\Desktop\Новая папка\200501211001450.zorb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25899" y="214291"/>
            <a:ext cx="2638860" cy="2071702"/>
          </a:xfrm>
          <a:prstGeom prst="rect">
            <a:avLst/>
          </a:prstGeom>
          <a:noFill/>
        </p:spPr>
      </p:pic>
      <p:pic>
        <p:nvPicPr>
          <p:cNvPr id="10" name="16. частуш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6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C:\Users\Home\Desktop\572168d60fd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6584" y="0"/>
            <a:ext cx="9388960" cy="6858000"/>
          </a:xfrm>
          <a:prstGeom prst="rect">
            <a:avLst/>
          </a:prstGeom>
          <a:noFill/>
        </p:spPr>
      </p:pic>
      <p:pic>
        <p:nvPicPr>
          <p:cNvPr id="59397" name="Picture 5" descr="C:\Users\Home\Desktop\toys-23-5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0"/>
            <a:ext cx="2879721" cy="2879721"/>
          </a:xfrm>
          <a:prstGeom prst="rect">
            <a:avLst/>
          </a:prstGeom>
          <a:noFill/>
        </p:spPr>
      </p:pic>
      <p:pic>
        <p:nvPicPr>
          <p:cNvPr id="59398" name="Picture 6" descr="C:\Users\Home\Desktop\graphics-baby-toys-068636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1857364"/>
            <a:ext cx="1905000" cy="2162175"/>
          </a:xfrm>
          <a:prstGeom prst="rect">
            <a:avLst/>
          </a:prstGeom>
          <a:noFill/>
        </p:spPr>
      </p:pic>
      <p:pic>
        <p:nvPicPr>
          <p:cNvPr id="59399" name="Picture 7" descr="C:\Users\Home\Desktop\mjach_29-32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928670"/>
            <a:ext cx="2437434" cy="2376498"/>
          </a:xfrm>
          <a:prstGeom prst="rect">
            <a:avLst/>
          </a:prstGeom>
          <a:noFill/>
        </p:spPr>
      </p:pic>
      <p:pic>
        <p:nvPicPr>
          <p:cNvPr id="59400" name="Picture 8" descr="C:\Users\Home\Desktop\yula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071810"/>
            <a:ext cx="1905000" cy="1905000"/>
          </a:xfrm>
          <a:prstGeom prst="rect">
            <a:avLst/>
          </a:prstGeom>
          <a:noFill/>
        </p:spPr>
      </p:pic>
      <p:pic>
        <p:nvPicPr>
          <p:cNvPr id="59401" name="Picture 9" descr="C:\Users\Home\Desktop\feat_123-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2857496"/>
            <a:ext cx="3797323" cy="2889268"/>
          </a:xfrm>
          <a:prstGeom prst="rect">
            <a:avLst/>
          </a:prstGeom>
          <a:noFill/>
        </p:spPr>
      </p:pic>
      <p:pic>
        <p:nvPicPr>
          <p:cNvPr id="59402" name="Picture 10" descr="C:\Users\Home\Desktop\dziewczynkags5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857364"/>
            <a:ext cx="2962275" cy="3524250"/>
          </a:xfrm>
          <a:prstGeom prst="rect">
            <a:avLst/>
          </a:prstGeom>
          <a:noFill/>
        </p:spPr>
      </p:pic>
      <p:pic>
        <p:nvPicPr>
          <p:cNvPr id="59403" name="Picture 11" descr="C:\Users\Home\Desktop\mjach_17-320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285728"/>
            <a:ext cx="2858168" cy="2581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</TotalTime>
  <Words>71</Words>
  <Application>Microsoft Office PowerPoint</Application>
  <PresentationFormat>Экран (4:3)</PresentationFormat>
  <Paragraphs>19</Paragraphs>
  <Slides>15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Вас приглашает на Праздник прощания 4 – А класс  в  майский день!</vt:lpstr>
      <vt:lpstr>Прощание с начальной школой</vt:lpstr>
      <vt:lpstr>Слайд 3</vt:lpstr>
      <vt:lpstr>Первый раз –  в 1 класс!</vt:lpstr>
      <vt:lpstr>Я пришёл – её нет дома…</vt:lpstr>
      <vt:lpstr>Корова залезла на дерево.</vt:lpstr>
      <vt:lpstr>Природоведение </vt:lpstr>
      <vt:lpstr>Слайд 8</vt:lpstr>
      <vt:lpstr>Слайд 9</vt:lpstr>
      <vt:lpstr>Слайд 10</vt:lpstr>
      <vt:lpstr> Клятва пятиклассника ОБЕЩАЕМ! </vt:lpstr>
      <vt:lpstr>Экзамен для родителей</vt:lpstr>
      <vt:lpstr>Слайд 13</vt:lpstr>
      <vt:lpstr>Все порадуйтесь  за нас:  перешли мы  в 5 класс!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 приглашает на Праздник прощания 4 – А класс  в  майский день!</dc:title>
  <dc:creator>Home</dc:creator>
  <cp:lastModifiedBy>Home</cp:lastModifiedBy>
  <cp:revision>118</cp:revision>
  <dcterms:created xsi:type="dcterms:W3CDTF">2018-05-04T13:12:40Z</dcterms:created>
  <dcterms:modified xsi:type="dcterms:W3CDTF">2018-08-31T19:15:14Z</dcterms:modified>
</cp:coreProperties>
</file>