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85" r:id="rId2"/>
    <p:sldId id="283" r:id="rId3"/>
    <p:sldId id="286" r:id="rId4"/>
    <p:sldId id="287" r:id="rId5"/>
    <p:sldId id="289" r:id="rId6"/>
    <p:sldId id="290" r:id="rId7"/>
    <p:sldId id="277" r:id="rId8"/>
    <p:sldId id="288" r:id="rId9"/>
    <p:sldId id="291" r:id="rId10"/>
    <p:sldId id="294" r:id="rId11"/>
    <p:sldId id="292" r:id="rId12"/>
    <p:sldId id="297" r:id="rId13"/>
    <p:sldId id="267" r:id="rId14"/>
    <p:sldId id="299" r:id="rId15"/>
    <p:sldId id="298" r:id="rId16"/>
    <p:sldId id="264" r:id="rId17"/>
    <p:sldId id="30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7133" autoAdjust="0"/>
  </p:normalViewPr>
  <p:slideViewPr>
    <p:cSldViewPr>
      <p:cViewPr varScale="1">
        <p:scale>
          <a:sx n="71" d="100"/>
          <a:sy n="71" d="100"/>
        </p:scale>
        <p:origin x="-13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77EDA6-539E-4965-9708-B694F201AD25}" type="datetimeFigureOut">
              <a:rPr lang="ru-RU" smtClean="0"/>
              <a:pPr/>
              <a:t>04.09.2018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95364F-DCBF-4B74-9518-EE201FB175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09068-415A-4188-AA6C-919A66591404}" type="datetimeFigureOut">
              <a:rPr lang="ru-RU" smtClean="0"/>
              <a:pPr/>
              <a:t>04.09.2018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712EA-98F1-497D-A36B-0200F9BD8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09068-415A-4188-AA6C-919A66591404}" type="datetimeFigureOut">
              <a:rPr lang="ru-RU" smtClean="0"/>
              <a:pPr/>
              <a:t>04.09.2018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712EA-98F1-497D-A36B-0200F9BD8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09068-415A-4188-AA6C-919A66591404}" type="datetimeFigureOut">
              <a:rPr lang="ru-RU" smtClean="0"/>
              <a:pPr/>
              <a:t>04.09.2018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712EA-98F1-497D-A36B-0200F9BD8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09068-415A-4188-AA6C-919A66591404}" type="datetimeFigureOut">
              <a:rPr lang="ru-RU" smtClean="0"/>
              <a:pPr/>
              <a:t>04.09.2018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712EA-98F1-497D-A36B-0200F9BD8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09068-415A-4188-AA6C-919A66591404}" type="datetimeFigureOut">
              <a:rPr lang="ru-RU" smtClean="0"/>
              <a:pPr/>
              <a:t>04.09.2018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712EA-98F1-497D-A36B-0200F9BD8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09068-415A-4188-AA6C-919A66591404}" type="datetimeFigureOut">
              <a:rPr lang="ru-RU" smtClean="0"/>
              <a:pPr/>
              <a:t>04.09.2018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712EA-98F1-497D-A36B-0200F9BD8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09068-415A-4188-AA6C-919A66591404}" type="datetimeFigureOut">
              <a:rPr lang="ru-RU" smtClean="0"/>
              <a:pPr/>
              <a:t>04.09.2018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712EA-98F1-497D-A36B-0200F9BD8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09068-415A-4188-AA6C-919A66591404}" type="datetimeFigureOut">
              <a:rPr lang="ru-RU" smtClean="0"/>
              <a:pPr/>
              <a:t>04.09.2018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712EA-98F1-497D-A36B-0200F9BD8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09068-415A-4188-AA6C-919A66591404}" type="datetimeFigureOut">
              <a:rPr lang="ru-RU" smtClean="0"/>
              <a:pPr/>
              <a:t>04.09.2018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712EA-98F1-497D-A36B-0200F9BD8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09068-415A-4188-AA6C-919A66591404}" type="datetimeFigureOut">
              <a:rPr lang="ru-RU" smtClean="0"/>
              <a:pPr/>
              <a:t>04.09.2018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712EA-98F1-497D-A36B-0200F9BD8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09068-415A-4188-AA6C-919A66591404}" type="datetimeFigureOut">
              <a:rPr lang="ru-RU" smtClean="0"/>
              <a:pPr/>
              <a:t>04.09.2018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712EA-98F1-497D-A36B-0200F9BD8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09068-415A-4188-AA6C-919A66591404}" type="datetimeFigureOut">
              <a:rPr lang="ru-RU" smtClean="0"/>
              <a:pPr/>
              <a:t>04.09.2018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5712EA-98F1-497D-A36B-0200F9BD8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gif"/><Relationship Id="rId4" Type="http://schemas.openxmlformats.org/officeDocument/2006/relationships/image" Target="../media/image38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gif"/><Relationship Id="rId13" Type="http://schemas.openxmlformats.org/officeDocument/2006/relationships/image" Target="../media/image51.gif"/><Relationship Id="rId18" Type="http://schemas.openxmlformats.org/officeDocument/2006/relationships/image" Target="../media/image56.gif"/><Relationship Id="rId3" Type="http://schemas.openxmlformats.org/officeDocument/2006/relationships/image" Target="../media/image42.gif"/><Relationship Id="rId21" Type="http://schemas.openxmlformats.org/officeDocument/2006/relationships/image" Target="../media/image58.gif"/><Relationship Id="rId7" Type="http://schemas.openxmlformats.org/officeDocument/2006/relationships/image" Target="../media/image46.gif"/><Relationship Id="rId12" Type="http://schemas.openxmlformats.org/officeDocument/2006/relationships/image" Target="../media/image50.gif"/><Relationship Id="rId17" Type="http://schemas.openxmlformats.org/officeDocument/2006/relationships/image" Target="../media/image55.gif"/><Relationship Id="rId2" Type="http://schemas.openxmlformats.org/officeDocument/2006/relationships/image" Target="../media/image41.jpeg"/><Relationship Id="rId16" Type="http://schemas.openxmlformats.org/officeDocument/2006/relationships/image" Target="../media/image54.gif"/><Relationship Id="rId20" Type="http://schemas.openxmlformats.org/officeDocument/2006/relationships/image" Target="../media/image3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gif"/><Relationship Id="rId11" Type="http://schemas.openxmlformats.org/officeDocument/2006/relationships/image" Target="../media/image37.gif"/><Relationship Id="rId5" Type="http://schemas.openxmlformats.org/officeDocument/2006/relationships/image" Target="../media/image44.jpeg"/><Relationship Id="rId15" Type="http://schemas.openxmlformats.org/officeDocument/2006/relationships/image" Target="../media/image53.gif"/><Relationship Id="rId10" Type="http://schemas.openxmlformats.org/officeDocument/2006/relationships/image" Target="../media/image49.gif"/><Relationship Id="rId19" Type="http://schemas.openxmlformats.org/officeDocument/2006/relationships/image" Target="../media/image57.gif"/><Relationship Id="rId4" Type="http://schemas.openxmlformats.org/officeDocument/2006/relationships/image" Target="../media/image43.gif"/><Relationship Id="rId9" Type="http://schemas.openxmlformats.org/officeDocument/2006/relationships/image" Target="../media/image48.gif"/><Relationship Id="rId14" Type="http://schemas.openxmlformats.org/officeDocument/2006/relationships/image" Target="../media/image52.gif"/><Relationship Id="rId22" Type="http://schemas.openxmlformats.org/officeDocument/2006/relationships/image" Target="../media/image59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ome\Desktop\1309455407_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              Урок трудового обучения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428736"/>
            <a:ext cx="800105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4000" dirty="0" smtClean="0"/>
              <a:t>                              Тема  урока</a:t>
            </a:r>
            <a:endParaRPr lang="ru-RU" sz="4000" i="1" dirty="0" smtClean="0">
              <a:cs typeface="Browallia New" pitchFamily="34" charset="-34"/>
            </a:endParaRPr>
          </a:p>
          <a:p>
            <a:pPr algn="ctr">
              <a:buNone/>
            </a:pPr>
            <a:r>
              <a:rPr lang="ru-RU" sz="4000" i="1" dirty="0" smtClean="0">
                <a:cs typeface="Browallia New" pitchFamily="34" charset="-34"/>
              </a:rPr>
              <a:t>Изготовление </a:t>
            </a:r>
          </a:p>
          <a:p>
            <a:pPr algn="ctr">
              <a:buNone/>
            </a:pPr>
            <a:r>
              <a:rPr lang="ru-RU" sz="4000" i="1" dirty="0" smtClean="0">
                <a:cs typeface="Browallia New" pitchFamily="34" charset="-34"/>
              </a:rPr>
              <a:t>объёмных изделий в технике ОРИГАМИ</a:t>
            </a:r>
          </a:p>
          <a:p>
            <a:pPr algn="ctr">
              <a:buNone/>
            </a:pPr>
            <a:r>
              <a:rPr lang="ru-RU" sz="9600" b="1" i="1" dirty="0" smtClean="0">
                <a:solidFill>
                  <a:srgbClr val="C00000"/>
                </a:solidFill>
              </a:rPr>
              <a:t>Птичья семья</a:t>
            </a:r>
            <a:endParaRPr lang="ru-RU" sz="96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76"/>
            <a:ext cx="9144000" cy="742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jurav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2928934"/>
            <a:ext cx="3162054" cy="208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0" name="Picture 2" descr="C:\Users\Home\Desktop\wallpapers_115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46687" cy="685800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86671">
            <a:off x="-244362" y="318734"/>
            <a:ext cx="3721596" cy="2474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PICT4813-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20683012">
            <a:off x="128384" y="3395082"/>
            <a:ext cx="2375192" cy="3461197"/>
          </a:xfrm>
          <a:prstGeom prst="rect">
            <a:avLst/>
          </a:prstGeom>
          <a:noFill/>
          <a:ln/>
        </p:spPr>
      </p:pic>
      <p:pic>
        <p:nvPicPr>
          <p:cNvPr id="7" name="Picture 19" descr="1094pic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000496" y="4714884"/>
            <a:ext cx="3024187" cy="2008188"/>
          </a:xfrm>
          <a:prstGeom prst="rect">
            <a:avLst/>
          </a:prstGeom>
          <a:noFill/>
        </p:spPr>
      </p:pic>
      <p:pic>
        <p:nvPicPr>
          <p:cNvPr id="8" name="Picture 20" descr="2087pic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357554" y="285728"/>
            <a:ext cx="2413000" cy="2519362"/>
          </a:xfrm>
          <a:prstGeom prst="rect">
            <a:avLst/>
          </a:prstGeom>
          <a:noFill/>
        </p:spPr>
      </p:pic>
      <p:pic>
        <p:nvPicPr>
          <p:cNvPr id="9" name="Picture 10" descr="japanese_traditional_kusudama_00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54321" y="142852"/>
            <a:ext cx="3189679" cy="2846395"/>
          </a:xfrm>
          <a:prstGeom prst="rect">
            <a:avLst/>
          </a:prstGeom>
          <a:noFill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914711">
            <a:off x="1833519" y="2542321"/>
            <a:ext cx="3299091" cy="2474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 descr="Рамочка из модулей оригами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 rot="19898068">
            <a:off x="4553286" y="2115057"/>
            <a:ext cx="2267153" cy="2298562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8370" name="Picture 2" descr="C:\Users\Home\Desktop\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9061" cy="683764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285729"/>
            <a:ext cx="5857916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</a:rPr>
              <a:t>Был белый дом, чудесный дом,</a:t>
            </a:r>
            <a:br>
              <a:rPr lang="ru-RU" sz="3200" i="1" dirty="0" smtClean="0">
                <a:solidFill>
                  <a:schemeClr val="bg1"/>
                </a:solidFill>
              </a:rPr>
            </a:br>
            <a:r>
              <a:rPr lang="ru-RU" sz="3200" i="1" dirty="0" smtClean="0">
                <a:solidFill>
                  <a:schemeClr val="bg1"/>
                </a:solidFill>
              </a:rPr>
              <a:t>Но что-то застучало в нём,</a:t>
            </a:r>
            <a:br>
              <a:rPr lang="ru-RU" sz="3200" i="1" dirty="0" smtClean="0">
                <a:solidFill>
                  <a:schemeClr val="bg1"/>
                </a:solidFill>
              </a:rPr>
            </a:br>
            <a:r>
              <a:rPr lang="ru-RU" sz="3200" i="1" dirty="0" smtClean="0">
                <a:solidFill>
                  <a:schemeClr val="bg1"/>
                </a:solidFill>
              </a:rPr>
              <a:t>И он разился, а оттуда</a:t>
            </a:r>
            <a:br>
              <a:rPr lang="ru-RU" sz="3200" i="1" dirty="0" smtClean="0">
                <a:solidFill>
                  <a:schemeClr val="bg1"/>
                </a:solidFill>
              </a:rPr>
            </a:br>
            <a:r>
              <a:rPr lang="ru-RU" sz="3200" i="1" dirty="0" smtClean="0">
                <a:solidFill>
                  <a:schemeClr val="bg1"/>
                </a:solidFill>
              </a:rPr>
              <a:t>Живое выбежало чудо.</a:t>
            </a:r>
            <a:r>
              <a:rPr lang="ru-RU" i="1" dirty="0" smtClean="0">
                <a:solidFill>
                  <a:schemeClr val="bg2"/>
                </a:solidFill>
              </a:rPr>
              <a:t/>
            </a:r>
            <a:br>
              <a:rPr lang="ru-RU" i="1" dirty="0" smtClean="0">
                <a:solidFill>
                  <a:schemeClr val="bg2"/>
                </a:solidFill>
              </a:rPr>
            </a:br>
            <a:r>
              <a:rPr lang="ru-RU" i="1" dirty="0" smtClean="0">
                <a:solidFill>
                  <a:schemeClr val="bg2"/>
                </a:solidFill>
              </a:rPr>
              <a:t/>
            </a:r>
            <a:br>
              <a:rPr lang="ru-RU" i="1" dirty="0" smtClean="0">
                <a:solidFill>
                  <a:schemeClr val="bg2"/>
                </a:solidFill>
              </a:rPr>
            </a:br>
            <a:r>
              <a:rPr lang="ru-RU" sz="3200" i="1" dirty="0" smtClean="0">
                <a:solidFill>
                  <a:srgbClr val="FFFF00"/>
                </a:solidFill>
              </a:rPr>
              <a:t>Квохчет, квохчет,</a:t>
            </a:r>
            <a:br>
              <a:rPr lang="ru-RU" sz="3200" i="1" dirty="0" smtClean="0">
                <a:solidFill>
                  <a:srgbClr val="FFFF00"/>
                </a:solidFill>
              </a:rPr>
            </a:br>
            <a:r>
              <a:rPr lang="ru-RU" sz="3200" i="1" dirty="0" smtClean="0">
                <a:solidFill>
                  <a:srgbClr val="FFFF00"/>
                </a:solidFill>
              </a:rPr>
              <a:t>Детей созывает,</a:t>
            </a:r>
            <a:br>
              <a:rPr lang="ru-RU" sz="3200" i="1" dirty="0" smtClean="0">
                <a:solidFill>
                  <a:srgbClr val="FFFF00"/>
                </a:solidFill>
              </a:rPr>
            </a:br>
            <a:r>
              <a:rPr lang="ru-RU" sz="3200" i="1" dirty="0" smtClean="0">
                <a:solidFill>
                  <a:srgbClr val="FFFF00"/>
                </a:solidFill>
              </a:rPr>
              <a:t>Всех под крыло </a:t>
            </a:r>
          </a:p>
          <a:p>
            <a:r>
              <a:rPr lang="ru-RU" sz="3200" i="1" dirty="0" smtClean="0">
                <a:solidFill>
                  <a:srgbClr val="FFFF00"/>
                </a:solidFill>
              </a:rPr>
              <a:t>собирает</a:t>
            </a:r>
            <a:r>
              <a:rPr lang="ru-RU" sz="3200" i="1" dirty="0" smtClean="0"/>
              <a:t>.</a:t>
            </a:r>
            <a:br>
              <a:rPr lang="ru-RU" sz="3200" i="1" dirty="0" smtClean="0"/>
            </a:br>
            <a:r>
              <a:rPr lang="ru-RU" sz="3200" i="1" dirty="0" smtClean="0">
                <a:solidFill>
                  <a:schemeClr val="bg1"/>
                </a:solidFill>
              </a:rPr>
              <a:t/>
            </a:r>
            <a:br>
              <a:rPr lang="ru-RU" sz="3200" i="1" dirty="0" smtClean="0">
                <a:solidFill>
                  <a:schemeClr val="bg1"/>
                </a:solidFill>
              </a:rPr>
            </a:br>
            <a:r>
              <a:rPr lang="ru-RU" sz="3200" i="1" dirty="0" smtClean="0"/>
              <a:t> Не царь, а в короне,</a:t>
            </a:r>
            <a:br>
              <a:rPr lang="ru-RU" sz="3200" i="1" dirty="0" smtClean="0"/>
            </a:br>
            <a:r>
              <a:rPr lang="ru-RU" sz="3200" i="1" dirty="0" smtClean="0"/>
              <a:t>не всадник, а со шпорами,</a:t>
            </a:r>
            <a:br>
              <a:rPr lang="ru-RU" sz="3200" i="1" dirty="0" smtClean="0"/>
            </a:br>
            <a:r>
              <a:rPr lang="ru-RU" sz="3200" i="1" dirty="0" smtClean="0"/>
              <a:t>не будильник, а всех будит.</a:t>
            </a:r>
            <a:endParaRPr lang="ru-RU" sz="3200" i="1" dirty="0"/>
          </a:p>
        </p:txBody>
      </p:sp>
      <p:pic>
        <p:nvPicPr>
          <p:cNvPr id="6" name="Picture 6" descr="C:\Users\Home\Desktop\23717158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142852"/>
            <a:ext cx="2286016" cy="2071702"/>
          </a:xfrm>
          <a:prstGeom prst="rect">
            <a:avLst/>
          </a:prstGeom>
          <a:noFill/>
        </p:spPr>
      </p:pic>
      <p:pic>
        <p:nvPicPr>
          <p:cNvPr id="7" name="Picture 3" descr="C:\Users\Home\Desktop\17245433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2309186"/>
            <a:ext cx="2571768" cy="2404770"/>
          </a:xfrm>
          <a:prstGeom prst="rect">
            <a:avLst/>
          </a:prstGeom>
          <a:noFill/>
        </p:spPr>
      </p:pic>
      <p:pic>
        <p:nvPicPr>
          <p:cNvPr id="9" name="Picture 20" descr="C:\Users\Home\Desktop\74300827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3857628"/>
            <a:ext cx="2571768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9394" name="Picture 2" descr="C:\Users\Home\Desktop\flowers-background-wedding-butterfly-1920x12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9395" name="Picture 3" descr="C:\Users\Home\Desktop\ан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3071810"/>
            <a:ext cx="1571625" cy="1876425"/>
          </a:xfrm>
          <a:prstGeom prst="rect">
            <a:avLst/>
          </a:prstGeom>
          <a:noFill/>
        </p:spPr>
      </p:pic>
      <p:pic>
        <p:nvPicPr>
          <p:cNvPr id="59396" name="Picture 4" descr="C:\Users\Home\Desktop\пет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3571876"/>
            <a:ext cx="1071570" cy="1681770"/>
          </a:xfrm>
          <a:prstGeom prst="rect">
            <a:avLst/>
          </a:prstGeom>
          <a:noFill/>
        </p:spPr>
      </p:pic>
      <p:pic>
        <p:nvPicPr>
          <p:cNvPr id="59397" name="Picture 5" descr="C:\Users\Home\Desktop\6466400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92" y="357166"/>
            <a:ext cx="1943095" cy="2428868"/>
          </a:xfrm>
          <a:prstGeom prst="rect">
            <a:avLst/>
          </a:prstGeom>
          <a:noFill/>
        </p:spPr>
      </p:pic>
      <p:pic>
        <p:nvPicPr>
          <p:cNvPr id="59398" name="Picture 6" descr="C:\Users\Home\Desktop\539240747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6182" y="459561"/>
            <a:ext cx="928694" cy="1083473"/>
          </a:xfrm>
          <a:prstGeom prst="rect">
            <a:avLst/>
          </a:prstGeom>
          <a:noFill/>
        </p:spPr>
      </p:pic>
      <p:pic>
        <p:nvPicPr>
          <p:cNvPr id="59399" name="Picture 7" descr="C:\Users\Home\Desktop\963531169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7422" y="2428868"/>
            <a:ext cx="1143008" cy="1143008"/>
          </a:xfrm>
          <a:prstGeom prst="rect">
            <a:avLst/>
          </a:prstGeom>
          <a:noFill/>
        </p:spPr>
      </p:pic>
      <p:pic>
        <p:nvPicPr>
          <p:cNvPr id="59400" name="Picture 8" descr="C:\Users\Home\Desktop\396518530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28992" y="4357694"/>
            <a:ext cx="952500" cy="952500"/>
          </a:xfrm>
          <a:prstGeom prst="rect">
            <a:avLst/>
          </a:prstGeom>
          <a:noFill/>
        </p:spPr>
      </p:pic>
      <p:pic>
        <p:nvPicPr>
          <p:cNvPr id="59401" name="Picture 9" descr="C:\Users\Home\Desktop\845377585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57686" y="5143512"/>
            <a:ext cx="1500198" cy="1500198"/>
          </a:xfrm>
          <a:prstGeom prst="rect">
            <a:avLst/>
          </a:prstGeom>
          <a:noFill/>
        </p:spPr>
      </p:pic>
      <p:pic>
        <p:nvPicPr>
          <p:cNvPr id="59402" name="Picture 10" descr="C:\Users\Home\Desktop\212250484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57554" y="1857364"/>
            <a:ext cx="833441" cy="833441"/>
          </a:xfrm>
          <a:prstGeom prst="rect">
            <a:avLst/>
          </a:prstGeom>
          <a:noFill/>
        </p:spPr>
      </p:pic>
      <p:pic>
        <p:nvPicPr>
          <p:cNvPr id="59403" name="Picture 11" descr="C:\Users\Home\Desktop\237171588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714480" y="5072074"/>
            <a:ext cx="942975" cy="942975"/>
          </a:xfrm>
          <a:prstGeom prst="rect">
            <a:avLst/>
          </a:prstGeom>
          <a:noFill/>
        </p:spPr>
      </p:pic>
      <p:pic>
        <p:nvPicPr>
          <p:cNvPr id="59404" name="Picture 12" descr="C:\Users\Home\Desktop\445184386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143504" y="23782"/>
            <a:ext cx="1357322" cy="1357322"/>
          </a:xfrm>
          <a:prstGeom prst="rect">
            <a:avLst/>
          </a:prstGeom>
          <a:noFill/>
        </p:spPr>
      </p:pic>
      <p:pic>
        <p:nvPicPr>
          <p:cNvPr id="59405" name="Picture 13" descr="C:\Users\Home\Desktop\774892332.gif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809724" y="642918"/>
            <a:ext cx="1571636" cy="1571636"/>
          </a:xfrm>
          <a:prstGeom prst="rect">
            <a:avLst/>
          </a:prstGeom>
          <a:noFill/>
        </p:spPr>
      </p:pic>
      <p:pic>
        <p:nvPicPr>
          <p:cNvPr id="59406" name="Picture 14" descr="C:\Users\Home\Desktop\727118328.gif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214810" y="1357298"/>
            <a:ext cx="1214446" cy="1214446"/>
          </a:xfrm>
          <a:prstGeom prst="rect">
            <a:avLst/>
          </a:prstGeom>
          <a:noFill/>
        </p:spPr>
      </p:pic>
      <p:pic>
        <p:nvPicPr>
          <p:cNvPr id="59407" name="Picture 15" descr="C:\Users\Home\Desktop\747635386.gif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643570" y="2714620"/>
            <a:ext cx="952500" cy="952500"/>
          </a:xfrm>
          <a:prstGeom prst="rect">
            <a:avLst/>
          </a:prstGeom>
          <a:noFill/>
        </p:spPr>
      </p:pic>
      <p:pic>
        <p:nvPicPr>
          <p:cNvPr id="59408" name="Picture 16" descr="C:\Users\Home\Desktop\817945287.gif"/>
          <p:cNvPicPr>
            <a:picLocks noChangeAspect="1" noChangeArrowheads="1" noCrop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143240" y="3357562"/>
            <a:ext cx="952500" cy="952500"/>
          </a:xfrm>
          <a:prstGeom prst="rect">
            <a:avLst/>
          </a:prstGeom>
          <a:noFill/>
        </p:spPr>
      </p:pic>
      <p:pic>
        <p:nvPicPr>
          <p:cNvPr id="59409" name="Picture 17" descr="C:\Users\Home\Desktop\794809624.gif"/>
          <p:cNvPicPr>
            <a:picLocks noChangeAspect="1" noChangeArrowheads="1" noCrop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714612" y="5429264"/>
            <a:ext cx="1219200" cy="1219200"/>
          </a:xfrm>
          <a:prstGeom prst="rect">
            <a:avLst/>
          </a:prstGeom>
          <a:noFill/>
        </p:spPr>
      </p:pic>
      <p:pic>
        <p:nvPicPr>
          <p:cNvPr id="59410" name="Picture 18" descr="C:\Users\Home\Desktop\748328792.gif"/>
          <p:cNvPicPr>
            <a:picLocks noChangeAspect="1" noChangeArrowheads="1" noCrop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85720" y="2714620"/>
            <a:ext cx="1238250" cy="2152650"/>
          </a:xfrm>
          <a:prstGeom prst="rect">
            <a:avLst/>
          </a:prstGeom>
          <a:noFill/>
        </p:spPr>
      </p:pic>
      <p:pic>
        <p:nvPicPr>
          <p:cNvPr id="59411" name="Picture 19" descr="C:\Users\Home\Desktop\993855293.gif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791202" y="1433492"/>
            <a:ext cx="995376" cy="995376"/>
          </a:xfrm>
          <a:prstGeom prst="rect">
            <a:avLst/>
          </a:prstGeom>
          <a:noFill/>
        </p:spPr>
      </p:pic>
      <p:pic>
        <p:nvPicPr>
          <p:cNvPr id="59412" name="Picture 20" descr="C:\Users\Home\Desktop\743008275.gif"/>
          <p:cNvPicPr>
            <a:picLocks noChangeAspect="1" noChangeArrowheads="1" noCrop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0" y="4953000"/>
            <a:ext cx="1905000" cy="1905000"/>
          </a:xfrm>
          <a:prstGeom prst="rect">
            <a:avLst/>
          </a:prstGeom>
          <a:noFill/>
        </p:spPr>
      </p:pic>
      <p:pic>
        <p:nvPicPr>
          <p:cNvPr id="23" name="Picture 7" descr="C:\Users\Home\Desktop\658644457.gif"/>
          <p:cNvPicPr>
            <a:picLocks noChangeAspect="1" noChangeArrowheads="1" noCrop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7143768" y="4643446"/>
            <a:ext cx="1933580" cy="1933580"/>
          </a:xfrm>
          <a:prstGeom prst="rect">
            <a:avLst/>
          </a:prstGeom>
          <a:noFill/>
        </p:spPr>
      </p:pic>
      <p:pic>
        <p:nvPicPr>
          <p:cNvPr id="59413" name="Picture 21" descr="C:\Users\Home\Desktop\205212665.gif"/>
          <p:cNvPicPr>
            <a:picLocks noChangeAspect="1" noChangeArrowheads="1" noCrop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7215206" y="4572008"/>
            <a:ext cx="714375" cy="714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0418" name="Picture 2" descr="C:\Users\Home\Desktop\фффф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0423"/>
            <a:ext cx="9144000" cy="699842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42976" y="1"/>
            <a:ext cx="69294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7030A0"/>
                </a:solidFill>
              </a:rPr>
              <a:t>РЕКОРДЫ МИРА, ВЫПОЛНЕННЫЕ В ТЕХНИКЕ            ОРИГАМИ</a:t>
            </a:r>
            <a:endParaRPr lang="ru-RU" sz="3600" b="1" i="1" dirty="0">
              <a:solidFill>
                <a:srgbClr val="7030A0"/>
              </a:solidFill>
            </a:endParaRPr>
          </a:p>
        </p:txBody>
      </p:sp>
      <p:pic>
        <p:nvPicPr>
          <p:cNvPr id="7" name="Picture 5" descr="http://origami-do.ru/uploads/posts/2013-07/1374083395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3988398"/>
            <a:ext cx="3937705" cy="2869602"/>
          </a:xfrm>
          <a:prstGeom prst="rect">
            <a:avLst/>
          </a:prstGeom>
          <a:noFill/>
        </p:spPr>
      </p:pic>
      <p:pic>
        <p:nvPicPr>
          <p:cNvPr id="8" name="Picture 7" descr="http://origami.in.ua/system/files/Big_P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846252">
            <a:off x="669392" y="533969"/>
            <a:ext cx="3810027" cy="2857520"/>
          </a:xfrm>
          <a:prstGeom prst="rect">
            <a:avLst/>
          </a:prstGeom>
          <a:noFill/>
        </p:spPr>
      </p:pic>
      <p:pic>
        <p:nvPicPr>
          <p:cNvPr id="9" name="Picture 9" descr="http://web-japan.org/kidsweb/archives/news/98-9/tsuru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299468">
            <a:off x="5367680" y="789395"/>
            <a:ext cx="3515157" cy="2419856"/>
          </a:xfrm>
          <a:prstGeom prst="rect">
            <a:avLst/>
          </a:prstGeom>
          <a:noFill/>
        </p:spPr>
      </p:pic>
      <p:pic>
        <p:nvPicPr>
          <p:cNvPr id="11" name="Picture 11" descr="http://izbyshki.ru/uploads/posts/2014-07/1406725026_tumblr_n2dijsuilq1qlhdjvo1_5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127515"/>
            <a:ext cx="4099826" cy="2730485"/>
          </a:xfrm>
          <a:prstGeom prst="rect">
            <a:avLst/>
          </a:prstGeom>
          <a:noFill/>
        </p:spPr>
      </p:pic>
      <p:pic>
        <p:nvPicPr>
          <p:cNvPr id="13" name="Picture 13" descr="http://www.bugaga.ru/uploads/posts/2011-08/1313396881_1-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00430" y="4522809"/>
            <a:ext cx="3120522" cy="2335191"/>
          </a:xfrm>
          <a:prstGeom prst="rect">
            <a:avLst/>
          </a:prstGeom>
          <a:noFill/>
        </p:spPr>
      </p:pic>
      <p:pic>
        <p:nvPicPr>
          <p:cNvPr id="14" name="Picture 15" descr="http://hobbies.pp.ua/wp-content/i/origami_gines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43174" y="2071678"/>
            <a:ext cx="4339690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65979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70" y="-642966"/>
            <a:ext cx="3500430" cy="4357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656" y="2857496"/>
            <a:ext cx="6023344" cy="4000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2037"/>
            <a:ext cx="6080948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отражение-сакуры-в-воде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6"/>
            <a:ext cx="9215504" cy="691079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428860" y="714356"/>
            <a:ext cx="7384799" cy="4099638"/>
          </a:xfrm>
          <a:prstGeom prst="rect">
            <a:avLst/>
          </a:prstGeom>
        </p:spPr>
        <p:txBody>
          <a:bodyPr wrap="square">
            <a:prstTxWarp prst="textArchUp">
              <a:avLst/>
            </a:prstTxWarp>
            <a:spAutoFit/>
          </a:bodyPr>
          <a:lstStyle/>
          <a:p>
            <a:endParaRPr lang="ru-RU" sz="9600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00166" y="2643182"/>
            <a:ext cx="8572560" cy="2092881"/>
          </a:xfrm>
          <a:prstGeom prst="rect">
            <a:avLst/>
          </a:prstGeom>
          <a:scene3d>
            <a:camera prst="perspectiveContrastingRightFacing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ru-RU" sz="13000" b="1" dirty="0" smtClean="0">
                <a:solidFill>
                  <a:srgbClr val="002060"/>
                </a:solidFill>
              </a:rPr>
              <a:t>Молодцы!</a:t>
            </a:r>
            <a:endParaRPr lang="ru-RU" sz="13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Home\Desktop\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396685" cy="7009250"/>
          </a:xfrm>
          <a:prstGeom prst="rect">
            <a:avLst/>
          </a:prstGeom>
          <a:noFill/>
        </p:spPr>
      </p:pic>
      <p:pic>
        <p:nvPicPr>
          <p:cNvPr id="5" name="Picture 12" descr="http://pictures.ucoz.ru/_ph/3/40334659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422203"/>
            <a:ext cx="3857620" cy="6435797"/>
          </a:xfrm>
          <a:prstGeom prst="rect">
            <a:avLst/>
          </a:prstGeom>
          <a:noFill/>
        </p:spPr>
      </p:pic>
      <p:pic>
        <p:nvPicPr>
          <p:cNvPr id="6" name="Picture 8" descr="http://img-fotki.yandex.ru/get/5646/130884706.5b/0_98e63_2277db82_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2928934"/>
            <a:ext cx="3286148" cy="3116065"/>
          </a:xfrm>
          <a:prstGeom prst="rect">
            <a:avLst/>
          </a:prstGeom>
          <a:noFill/>
        </p:spPr>
      </p:pic>
      <p:pic>
        <p:nvPicPr>
          <p:cNvPr id="7" name="Picture 2" descr="http://img-fotki.yandex.ru/get/4123/130884706.5b/0_98e5e_30499e1c_X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603333"/>
            <a:ext cx="3000396" cy="3254667"/>
          </a:xfrm>
          <a:prstGeom prst="rect">
            <a:avLst/>
          </a:prstGeom>
          <a:noFill/>
        </p:spPr>
      </p:pic>
      <p:pic>
        <p:nvPicPr>
          <p:cNvPr id="8" name="Picture 4" descr="http://img-fotki.yandex.ru/get/5646/130884706.5b/0_98e64_c1f3dd9e_X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715008" y="0"/>
            <a:ext cx="3737942" cy="2714644"/>
          </a:xfrm>
          <a:prstGeom prst="rect">
            <a:avLst/>
          </a:prstGeom>
          <a:noFill/>
        </p:spPr>
      </p:pic>
      <p:pic>
        <p:nvPicPr>
          <p:cNvPr id="9" name="Picture 4" descr="http://img-fotki.yandex.ru/get/5646/130884706.5b/0_98e64_c1f3dd9e_X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0"/>
            <a:ext cx="3620172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357686" y="3286124"/>
            <a:ext cx="4329114" cy="2840039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028" name="Picture 4" descr="C:\Users\Home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1852"/>
            <a:ext cx="9144000" cy="7321708"/>
          </a:xfrm>
          <a:prstGeom prst="rect">
            <a:avLst/>
          </a:prstGeom>
          <a:noFill/>
        </p:spPr>
      </p:pic>
      <p:pic>
        <p:nvPicPr>
          <p:cNvPr id="1032" name="Picture 8" descr="http://fotohood.ru/images/255383_vytynanki-shablony-ded-moroz-i-sneguroch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75303">
            <a:off x="-280552" y="131394"/>
            <a:ext cx="3210942" cy="2463781"/>
          </a:xfrm>
          <a:prstGeom prst="rect">
            <a:avLst/>
          </a:prstGeom>
          <a:noFill/>
        </p:spPr>
      </p:pic>
      <p:pic>
        <p:nvPicPr>
          <p:cNvPr id="1038" name="Picture 14" descr="http://static.primecp.com/master_images/Decorating-Ideas/roost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724019">
            <a:off x="244700" y="4032238"/>
            <a:ext cx="2843977" cy="2840011"/>
          </a:xfrm>
          <a:prstGeom prst="rect">
            <a:avLst/>
          </a:prstGeom>
          <a:noFill/>
        </p:spPr>
      </p:pic>
      <p:pic>
        <p:nvPicPr>
          <p:cNvPr id="1040" name="Picture 16" descr="https://s-media-cache-ak0.pinimg.com/236x/71/81/77/7181778d036bd53d4d4c8dd66fe4e06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3857628"/>
            <a:ext cx="2605090" cy="3338516"/>
          </a:xfrm>
          <a:prstGeom prst="rect">
            <a:avLst/>
          </a:prstGeom>
          <a:noFill/>
        </p:spPr>
      </p:pic>
      <p:pic>
        <p:nvPicPr>
          <p:cNvPr id="1042" name="Picture 18" descr="http://podelkidlyadetei.ru/wp-content/uploads/2012/11/DSC0579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0"/>
            <a:ext cx="2728913" cy="1978005"/>
          </a:xfrm>
          <a:prstGeom prst="rect">
            <a:avLst/>
          </a:prstGeom>
          <a:noFill/>
        </p:spPr>
      </p:pic>
      <p:pic>
        <p:nvPicPr>
          <p:cNvPr id="1044" name="Picture 20" descr="http://deti.jofo.ru/data/userfiles/5019/images/517780-osen-iz-rvanoy-bumagi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710328">
            <a:off x="1017671" y="1817813"/>
            <a:ext cx="2093300" cy="3000396"/>
          </a:xfrm>
          <a:prstGeom prst="rect">
            <a:avLst/>
          </a:prstGeom>
          <a:noFill/>
        </p:spPr>
      </p:pic>
      <p:pic>
        <p:nvPicPr>
          <p:cNvPr id="1046" name="Picture 22" descr="http://forum.svoimi-rukami-club.ru/uploads/gallery/album_28/gallery_11_28_1587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533570">
            <a:off x="5102018" y="2349041"/>
            <a:ext cx="3181065" cy="2516152"/>
          </a:xfrm>
          <a:prstGeom prst="rect">
            <a:avLst/>
          </a:prstGeom>
          <a:noFill/>
        </p:spPr>
      </p:pic>
      <p:pic>
        <p:nvPicPr>
          <p:cNvPr id="1036" name="Picture 12" descr="http://kladraz.ru/images/31(5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71802" y="1571612"/>
            <a:ext cx="2857520" cy="3589759"/>
          </a:xfrm>
          <a:prstGeom prst="rect">
            <a:avLst/>
          </a:prstGeom>
          <a:noFill/>
        </p:spPr>
      </p:pic>
      <p:pic>
        <p:nvPicPr>
          <p:cNvPr id="1034" name="Picture 10" descr="http://womanonly.ru/data/%D0%B2%D1%81%D0%B5%20%D1%80%D0%B0%D0%B7%D0%B4%D0%B5%D0%BB%D1%8B/%D0%B4%D0%B5%D1%82%D0%B8/%D0%A2%D0%BE%D1%80%D1%86%D0%B5%D0%B2%D0%B0%D0%BD%D0%B8%D0%B5%20-%20%D1%82%D0%B5%D1%85%D0%BD%D0%B8%D0%BA%D0%B0%20%D0%B8%20%D0%BF%D1%80%D0%B8%D0%BC%D0%B5%D1%80%D1%8B%20%D1%80%D0%B0%D0%B1%D0%BE%D1%82%207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138670">
            <a:off x="5589462" y="233465"/>
            <a:ext cx="3542051" cy="2424092"/>
          </a:xfrm>
          <a:prstGeom prst="rect">
            <a:avLst/>
          </a:prstGeom>
          <a:noFill/>
        </p:spPr>
      </p:pic>
      <p:pic>
        <p:nvPicPr>
          <p:cNvPr id="1030" name="Picture 6" descr="http://3.bp.blogspot.com/-NgzD0rk6-k4/T3JY2EVXKuI/AAAAAAAAAWo/L3A1AnWJxOg/s1600/%25D0%25B7%25D0%25BB%25D0%25B0%25D0%25B3%25D0%25BE%25D0%25B4%25D0%25B0+copy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615803">
            <a:off x="5623431" y="4357694"/>
            <a:ext cx="3568681" cy="25003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Home\Desktop\JapanPrint2Pre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853" y="-4171"/>
            <a:ext cx="9153853" cy="686217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rmAutofit fontScale="90000"/>
          </a:bodyPr>
          <a:lstStyle/>
          <a:p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ОРИ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80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ГАМИ</a:t>
            </a:r>
            <a:endParaRPr lang="ru-RU" sz="80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3244334"/>
            <a:ext cx="1217888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6600" b="1" i="1" dirty="0" smtClean="0"/>
          </a:p>
          <a:p>
            <a:r>
              <a:rPr lang="ru-RU" sz="6600" b="1" i="1" dirty="0" smtClean="0"/>
              <a:t>бумага  </a:t>
            </a:r>
          </a:p>
          <a:p>
            <a:r>
              <a:rPr lang="ru-RU" sz="6600" b="1" i="1" dirty="0" smtClean="0"/>
              <a:t>складывание</a:t>
            </a:r>
            <a:endParaRPr lang="ru-RU" sz="6600" dirty="0"/>
          </a:p>
        </p:txBody>
      </p:sp>
      <p:cxnSp>
        <p:nvCxnSpPr>
          <p:cNvPr id="9" name="Прямая со стрелкой 8"/>
          <p:cNvCxnSpPr/>
          <p:nvPr/>
        </p:nvCxnSpPr>
        <p:spPr>
          <a:xfrm rot="5400000">
            <a:off x="892943" y="3250405"/>
            <a:ext cx="128588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4964909" y="2464587"/>
            <a:ext cx="2143140" cy="15001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трелка вниз 11"/>
          <p:cNvSpPr/>
          <p:nvPr/>
        </p:nvSpPr>
        <p:spPr>
          <a:xfrm>
            <a:off x="1428728" y="2857496"/>
            <a:ext cx="1000132" cy="15001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6072198" y="2857496"/>
            <a:ext cx="1000132" cy="22860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C:\Users\Home\Desktop\11576407-illustration-of-abstract-styled-Decorative-Traditional-Japanese--Stock-Phot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329432" cy="70952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C:\Users\Home\Desktop\36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36" y="1"/>
            <a:ext cx="10144195" cy="6858000"/>
          </a:xfrm>
          <a:prstGeom prst="rect">
            <a:avLst/>
          </a:prstGeom>
          <a:noFill/>
        </p:spPr>
      </p:pic>
      <p:pic>
        <p:nvPicPr>
          <p:cNvPr id="5" name="Picture 4" descr="C:\Users\Home\Desktop\Cartolina fronte 2_o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1466">
            <a:off x="829267" y="946329"/>
            <a:ext cx="7779441" cy="5357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tokyo-ginza_str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731"/>
            <a:ext cx="9122739" cy="68032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mapj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7215214"/>
          </a:xfrm>
        </p:spPr>
      </p:pic>
      <p:pic>
        <p:nvPicPr>
          <p:cNvPr id="6" name="Picture 9" descr="C:\Users\Home\Desktop\JapanImmersionPhotography2-900x5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000372"/>
            <a:ext cx="4102542" cy="3857628"/>
          </a:xfrm>
          <a:prstGeom prst="rect">
            <a:avLst/>
          </a:prstGeom>
          <a:noFill/>
        </p:spPr>
      </p:pic>
      <p:pic>
        <p:nvPicPr>
          <p:cNvPr id="7" name="Picture 3" descr="C:\Users\Home\Desktop\5lkRzaB7y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458308">
            <a:off x="-137869" y="3062669"/>
            <a:ext cx="5407244" cy="39621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C:\Users\Home\Desktop\ффф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7478" y="0"/>
            <a:ext cx="9230395" cy="6858000"/>
          </a:xfrm>
          <a:prstGeom prst="rect">
            <a:avLst/>
          </a:prstGeom>
          <a:noFill/>
        </p:spPr>
      </p:pic>
      <p:pic>
        <p:nvPicPr>
          <p:cNvPr id="49160" name="Picture 8" descr="C:\Users\Home\Desktop\699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71643">
            <a:off x="351869" y="446936"/>
            <a:ext cx="3471906" cy="2911211"/>
          </a:xfrm>
          <a:prstGeom prst="rect">
            <a:avLst/>
          </a:prstGeom>
          <a:noFill/>
        </p:spPr>
      </p:pic>
      <p:pic>
        <p:nvPicPr>
          <p:cNvPr id="12" name="Picture 4" descr="отражение-сакуры-в-воде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71093">
            <a:off x="4144393" y="333971"/>
            <a:ext cx="4583137" cy="3436939"/>
          </a:xfrm>
          <a:prstGeom prst="rect">
            <a:avLst/>
          </a:prstGeom>
          <a:noFill/>
        </p:spPr>
      </p:pic>
      <p:pic>
        <p:nvPicPr>
          <p:cNvPr id="13" name="Picture 4" descr="Цветение-сакуры-Фудзияма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3286124"/>
            <a:ext cx="4500562" cy="3375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C:\Users\Home\Desktop\77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3115" cy="6858000"/>
          </a:xfrm>
          <a:prstGeom prst="rect">
            <a:avLst/>
          </a:prstGeom>
          <a:noFill/>
        </p:spPr>
      </p:pic>
      <p:pic>
        <p:nvPicPr>
          <p:cNvPr id="5" name="Picture 7" descr="med_gallery_591_6_61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20666842">
            <a:off x="500034" y="642918"/>
            <a:ext cx="3442201" cy="4643470"/>
          </a:xfrm>
          <a:prstGeom prst="rect">
            <a:avLst/>
          </a:prstGeom>
        </p:spPr>
      </p:pic>
      <p:pic>
        <p:nvPicPr>
          <p:cNvPr id="6" name="Picture 14" descr="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1498152">
            <a:off x="3812781" y="663950"/>
            <a:ext cx="3810027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33</Words>
  <Application>Microsoft Office PowerPoint</Application>
  <PresentationFormat>Экран (4:3)</PresentationFormat>
  <Paragraphs>13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               Урок трудового обучения</vt:lpstr>
      <vt:lpstr>Слайд 2</vt:lpstr>
      <vt:lpstr>  ОРИ        ГАМИ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40</cp:revision>
  <dcterms:created xsi:type="dcterms:W3CDTF">2016-11-23T19:19:23Z</dcterms:created>
  <dcterms:modified xsi:type="dcterms:W3CDTF">2018-09-04T13:00:35Z</dcterms:modified>
</cp:coreProperties>
</file>