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5"/>
  </p:notesMasterIdLst>
  <p:sldIdLst>
    <p:sldId id="256" r:id="rId2"/>
    <p:sldId id="257" r:id="rId3"/>
    <p:sldId id="260" r:id="rId4"/>
    <p:sldId id="261" r:id="rId5"/>
    <p:sldId id="296" r:id="rId6"/>
    <p:sldId id="265" r:id="rId7"/>
    <p:sldId id="266" r:id="rId8"/>
    <p:sldId id="267" r:id="rId9"/>
    <p:sldId id="270" r:id="rId10"/>
    <p:sldId id="271" r:id="rId11"/>
    <p:sldId id="272" r:id="rId12"/>
    <p:sldId id="273" r:id="rId13"/>
    <p:sldId id="274" r:id="rId14"/>
    <p:sldId id="275" r:id="rId15"/>
    <p:sldId id="277" r:id="rId16"/>
    <p:sldId id="279" r:id="rId17"/>
    <p:sldId id="280" r:id="rId18"/>
    <p:sldId id="281" r:id="rId19"/>
    <p:sldId id="284" r:id="rId20"/>
    <p:sldId id="286" r:id="rId21"/>
    <p:sldId id="292" r:id="rId22"/>
    <p:sldId id="293" r:id="rId23"/>
    <p:sldId id="30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4" autoAdjust="0"/>
    <p:restoredTop sz="94660"/>
  </p:normalViewPr>
  <p:slideViewPr>
    <p:cSldViewPr>
      <p:cViewPr varScale="1">
        <p:scale>
          <a:sx n="85" d="100"/>
          <a:sy n="85" d="100"/>
        </p:scale>
        <p:origin x="138" y="21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0E3CB-C6CC-4075-915F-2262C8455D4A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568FE-A7E1-47E2-B9A6-DA2D0AE0986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648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543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021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857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62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618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501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349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91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84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39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7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596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55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82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25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599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B14EFCB-B07B-4364-8DDB-98D5C520D1E5}" type="datetimeFigureOut">
              <a:rPr lang="ru-RU" smtClean="0"/>
              <a:t>вс 23.09.18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4BE0D07-2004-4668-A619-5F4088583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30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фот эк и фи\moja-profesij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412776"/>
            <a:ext cx="208823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1881" y="1556792"/>
            <a:ext cx="4104456" cy="2016224"/>
          </a:xfrm>
        </p:spPr>
        <p:txBody>
          <a:bodyPr anchor="b">
            <a:normAutofit fontScale="90000"/>
          </a:bodyPr>
          <a:lstStyle/>
          <a:p>
            <a:r>
              <a:rPr lang="uk-UA" sz="4400" b="1" dirty="0" smtClean="0"/>
              <a:t>«</a:t>
            </a:r>
            <a:r>
              <a:rPr lang="uk-UA" sz="4000" b="1" dirty="0"/>
              <a:t>ЕКОНОМІСТ», «ФІНАНСИСТ»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2428860" y="6000767"/>
            <a:ext cx="4914912" cy="524577"/>
          </a:xfrm>
        </p:spPr>
        <p:txBody>
          <a:bodyPr>
            <a:noAutofit/>
          </a:bodyPr>
          <a:lstStyle/>
          <a:p>
            <a:r>
              <a:rPr lang="uk-UA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 в/к </a:t>
            </a:r>
            <a:r>
              <a:rPr lang="uk-UA" sz="32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Саркіц</a:t>
            </a:r>
            <a:r>
              <a:rPr lang="uk-UA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Н.О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im0-tub-ua.yandex.net/i?id=2b51cc6b434314b05713a72802dcf41d&amp;n=33&amp;w=200&amp;h=1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76" y="3537180"/>
            <a:ext cx="1628025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s://st2.depositphotos.com/1000128/5225/i/950/depositphotos_52250229-stock-photo-business-finance-and-accounting-concep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137" y="3553948"/>
            <a:ext cx="2029191" cy="167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649803"/>
            <a:ext cx="5400600" cy="1569402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ТАКЕ ФІНАНСИ….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перерозподілу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валового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продукту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доходу,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засіб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контролю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грошових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4077072"/>
            <a:ext cx="5112568" cy="2004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649801"/>
            <a:ext cx="2520280" cy="1693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 эк и фи\img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548680"/>
            <a:ext cx="8064896" cy="571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068960"/>
            <a:ext cx="6408712" cy="3290138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itchFamily="18" charset="0"/>
              </a:rPr>
              <a:t>Фінанси</a:t>
            </a:r>
            <a:r>
              <a:rPr lang="ru-RU" sz="2700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є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життєво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важливою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системою в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економіці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суспільстві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цілому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Налагоджені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фінансові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відносини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виступають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запорукою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нормальної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життєдіяльності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відіграють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важливу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роль,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прогнозують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усе наше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фінансовими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категоріями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ми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зустрічаємось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повсюди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до них належать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податки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, доходи,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прибуток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, бюджет,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пенсії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дотації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штрафи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санкції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666244"/>
            <a:ext cx="3456384" cy="2186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66244"/>
            <a:ext cx="4248472" cy="2153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586" y="4293096"/>
            <a:ext cx="1512168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МОЯ ПРОФЕСІЯ  - ФІНАНСИСТ</a:t>
            </a:r>
            <a:endParaRPr lang="ru-RU" dirty="0"/>
          </a:p>
        </p:txBody>
      </p:sp>
      <p:pic>
        <p:nvPicPr>
          <p:cNvPr id="3" name="Рисунок 2" descr="C:\Users\User\Desktop\фот эк и фи\img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9" y="620688"/>
            <a:ext cx="777686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747464"/>
            <a:ext cx="8229600" cy="6369072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Фінансист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пов'язана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економічною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сферою.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фахівець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контролює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грошові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операції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компанії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укладати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договори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партнерами,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над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ефективним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вкладенням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фінансового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капіталу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примножувати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доходи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підприємства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контролювати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надходження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бюджету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фірми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витрати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стежити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компанія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збитку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429000"/>
            <a:ext cx="4572638" cy="29941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3" y="3429000"/>
            <a:ext cx="3155917" cy="2823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628800"/>
            <a:ext cx="6624736" cy="216024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варто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забувати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про те,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фінансист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економіст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 першу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чергу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аналітик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діловий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комунікабельна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вміє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шукати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бізнес-партнерів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укладати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вигідні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контракти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Виходячи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фахівець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повинен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аналізувати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фінансову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компанії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підприємств-конкурентів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вибрати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вдалу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стратегію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вкладення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грошових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коштів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а інше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533" y="4925309"/>
            <a:ext cx="3587907" cy="13909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76" y="3906571"/>
            <a:ext cx="1368152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76" y="692696"/>
            <a:ext cx="1368152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Обов'язки</a:t>
            </a:r>
            <a:r>
              <a:rPr lang="ru-RU" b="1" dirty="0"/>
              <a:t> </a:t>
            </a:r>
            <a:r>
              <a:rPr lang="ru-RU" b="1" dirty="0" err="1"/>
              <a:t>фінансиста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User\Desktop\фот эк и фи\img1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9" y="1201340"/>
            <a:ext cx="7704856" cy="517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Фінансист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фахівець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пов'язаний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потоками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грошових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Тому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повинен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володіти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знаннями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бухгалтерській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справі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грамотно вести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облік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фінансових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операцій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проходять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підприємстві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началом.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фінансист професія ц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2219204"/>
            <a:ext cx="7704856" cy="405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3" y="620688"/>
            <a:ext cx="5400599" cy="5256584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Фінансист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- це людина, яка несе відповідальність за матеріальне благополуччя підприємства, тому він повинен володіти певними особистісними якостями, які дозволять йому ефективно виконувати свої службові обов'язки.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Так,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фахівець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повинен бути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комунікабельним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ввічливим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спілкуватися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партнерами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укладати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угоди.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зобов'язаний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посидющим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уважним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володіти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аналітичним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складом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розуму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знаходити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нові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стратегії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шляхи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підприємства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2592288" cy="25202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7" y="3284984"/>
            <a:ext cx="2376265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908720"/>
            <a:ext cx="4176464" cy="864095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Перспективи</a:t>
            </a:r>
            <a:r>
              <a:rPr lang="ru-RU" b="1" dirty="0"/>
              <a:t> </a:t>
            </a:r>
            <a:r>
              <a:rPr lang="ru-RU" b="1" dirty="0" err="1"/>
              <a:t>професії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3928" y="1412776"/>
            <a:ext cx="4608512" cy="4824535"/>
          </a:xfrm>
        </p:spPr>
        <p:txBody>
          <a:bodyPr>
            <a:noAutofit/>
          </a:bodyPr>
          <a:lstStyle/>
          <a:p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У сучасному світі професія "фінансист" - це перспективний життєвий шлях, який відкриває перед фахівцем величезні можливості.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По-перше,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повинен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співпрацювати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компаніями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спосіб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придбання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зв'язків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ринковій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сфері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До того ж,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доводиться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справу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закордонними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підприємствами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фінансист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практикуватися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знанні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іноземної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бувати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державах,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вирушаючи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відрядження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По-друге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талановиті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успішні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фахівці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даній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великий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заробіток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матеріальне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благополуччя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цілої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компанії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тобто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займають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відповідальний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пост,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повинен добре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оплачуватися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789662"/>
            <a:ext cx="3240360" cy="5145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632" y="1230272"/>
            <a:ext cx="6798734" cy="1303867"/>
          </a:xfrm>
        </p:spPr>
        <p:txBody>
          <a:bodyPr>
            <a:noAutofit/>
          </a:bodyPr>
          <a:lstStyle/>
          <a:p>
            <a:pPr algn="l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ЩО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ТАКЕ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ЕКОНОМІКА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348880"/>
            <a:ext cx="7704855" cy="2736304"/>
          </a:xfrm>
        </p:spPr>
        <p:txBody>
          <a:bodyPr>
            <a:normAutofit fontScale="85000" lnSpcReduction="1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Економічна наука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 є однією з найдавніших її предмет намагалися окреслити ще давньогрецькі філософи Аристотель і Ксенофонт у IV - </a:t>
            </a:r>
            <a:r>
              <a:rPr lang="de-DE" dirty="0">
                <a:latin typeface="Times New Roman" pitchFamily="18" charset="0"/>
                <a:cs typeface="Times New Roman" pitchFamily="18" charset="0"/>
              </a:rPr>
              <a:t>III 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ст. до нашої ери. Глибокий інтерес до економічної теорії зумовлений тим, що вона вивчає проблеми вирішальної сфери життя суспільства - виробництва економічних благ, обміну, розподілу та споживання національного багатства в матеріальній та нематеріальній формах, економічні потреби, інтереси й цілі людини, а також закони, які управляють цими процесами й втілюються в раціональній економічній політиці держави.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http://letopisi.org/images/4/4f/%D0%9B%D0%BE%D0%B3%D0%BE%D1%82%D0%B8%D0%BF_%D0%BF%D1%80%D0%BE%D0%B5%D0%BA%D1%82%D0%B0_%D0%BC%D0%B5%D1%82%D0%BE%D0%B4%D0%B8%D1%87%D0%B5%D1%81%D0%B8%D0%B9_%D0%BD%D0%B0%D0%B2%D0%B8%D0%B3%D0%B0%D1%82%D0%BE%D1%8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548680"/>
            <a:ext cx="3528391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1ul.ru/upload/resize_image/publication/28621/960_540_5_01.10.15_%D1%8D%D0%BA%D0%BE%D0%BD%D0%BE%D0%BC%D0%B8%D0%BA%D0%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632" y="4941168"/>
            <a:ext cx="2463264" cy="126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ionalinterest.ru/wp-content/uploads/2016/04/Rost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941168"/>
            <a:ext cx="3384377" cy="126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кар'єри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вдосконалення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помітним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привертає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себе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людей.</a:t>
            </a:r>
          </a:p>
        </p:txBody>
      </p:sp>
      <p:pic>
        <p:nvPicPr>
          <p:cNvPr id="4" name="Содержимое 3" descr="C:\Users\User\Desktop\фот эк и фи\img6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83568" y="2490788"/>
            <a:ext cx="7776864" cy="374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318" y="1578872"/>
            <a:ext cx="6643960" cy="3482168"/>
          </a:xfrm>
        </p:spPr>
        <p:txBody>
          <a:bodyPr>
            <a:no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касир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трейдер, брокер,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підприємець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бізнесмен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комерційний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директор, маркетолог,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товарознавець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сметчик,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податковий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інспектор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інкасатор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кредитний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консультант,фінансовий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аналітик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аудитор,торговий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представник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620688"/>
            <a:ext cx="8064896" cy="43204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err="1" smtClean="0"/>
              <a:t>Професії</a:t>
            </a:r>
            <a:r>
              <a:rPr lang="ru-RU" dirty="0"/>
              <a:t>, </a:t>
            </a:r>
            <a:r>
              <a:rPr lang="ru-RU" dirty="0" err="1"/>
              <a:t>пов'язані</a:t>
            </a:r>
            <a:r>
              <a:rPr lang="ru-RU" dirty="0"/>
              <a:t> з </a:t>
            </a:r>
            <a:r>
              <a:rPr lang="ru-RU" dirty="0" err="1" smtClean="0"/>
              <a:t>економікою</a:t>
            </a:r>
            <a:endParaRPr lang="ru-RU" dirty="0"/>
          </a:p>
        </p:txBody>
      </p:sp>
      <p:pic>
        <p:nvPicPr>
          <p:cNvPr id="4" name="Рисунок 3" descr="професії пов'язані з економікою список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2318" y="1052735"/>
            <a:ext cx="6998074" cy="129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374039"/>
            <a:ext cx="2952328" cy="1832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437113"/>
            <a:ext cx="3528392" cy="17689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 эк и фи\img9 (1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764704"/>
            <a:ext cx="7776863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700808"/>
            <a:ext cx="237626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Дякую</a:t>
            </a:r>
            <a:r>
              <a:rPr lang="ru-RU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за </a:t>
            </a:r>
            <a:r>
              <a:rPr lang="ru-RU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увагу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620688"/>
            <a:ext cx="5400600" cy="5808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596297"/>
            <a:ext cx="2304256" cy="15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836713"/>
            <a:ext cx="6798734" cy="1080120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ПРОФЕСІЯ - ЕКОНОМІСТ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1628800"/>
            <a:ext cx="4760994" cy="4608512"/>
          </a:xfrm>
        </p:spPr>
        <p:txBody>
          <a:bodyPr>
            <a:no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Економіка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 - складна, багаторівнева наука, і всі її рівні взаємозалежні. Приватизація, розвиток підприємництва, конкуренція - це нові для України ритми економіки, що зародилися в процесі зміни суспільного ладу. Щодня засоби масової інформації приносять численні повідомлення про успіхи і невдачі бізнесменів, про падіння і зростання курсів акцій на біржах, прогнози економістів відносно майбутнього народного господарства.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t.depositphotos.com/1000128/3918/i/950/depositphotos_39186901-stock-photo-financial-success-and-accounting-conce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384376" cy="461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836414"/>
            <a:ext cx="4267696" cy="72008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Хто такий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економіст?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Економіст 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це фахівець зі збору, обробки і впорядкування інформації про економічні явища й процеси, аналізу ходу й результатів економічної діяльності, оцінці її успішності й можливостей її вдосконалення, з прогнозування, перспективного й поточного планування.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098" name="Picture 2" descr="https://azeri.today/media/articles/original/1e31702100de06bd41bdb771ac5866a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37112"/>
            <a:ext cx="369163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economic-definition.com/images/13674084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11656467"/>
            <a:ext cx="3876788" cy="30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12793"/>
          <a:stretch/>
        </p:blipFill>
        <p:spPr>
          <a:xfrm>
            <a:off x="611560" y="4725143"/>
            <a:ext cx="3240360" cy="15121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548680"/>
            <a:ext cx="4608512" cy="202115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 эк и фи\img1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476672"/>
            <a:ext cx="814393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662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060848"/>
            <a:ext cx="7883152" cy="3744416"/>
          </a:xfrm>
        </p:spPr>
        <p:txBody>
          <a:bodyPr>
            <a:normAutofit/>
          </a:bodyPr>
          <a:lstStyle/>
          <a:p>
            <a:pPr algn="l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роботи на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підприємствах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потрібні фахівці, які здатні проводити цілеспрямовану економічну діяльність, що ґрунтується на врахуванні конкретних особливостей роботи в організаціях, підприємствах, установах різних галузей всіх форм власності та частих змін ситуацій внутрішнього і зовнішнього середовища з метою досягнення ефективного особистого впливу на результат діяльності.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974" y="4797152"/>
            <a:ext cx="3913847" cy="1512168"/>
          </a:xfrm>
          <a:prstGeom prst="rect">
            <a:avLst/>
          </a:prstGeom>
        </p:spPr>
      </p:pic>
      <p:pic>
        <p:nvPicPr>
          <p:cNvPr id="5122" name="Picture 2" descr="https://im0-tub-ua.yandex.net/i?id=db26dfcbc4781b4b31ea671d5c32c738&amp;n=33&amp;w=200&amp;h=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79"/>
            <a:ext cx="2970519" cy="217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ru-trade.info/wp-content/uploads/10837086-euro-crash-abstract-illustration-with-euro-sig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284" y="548680"/>
            <a:ext cx="4824537" cy="217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992888" cy="1152128"/>
          </a:xfrm>
        </p:spPr>
        <p:txBody>
          <a:bodyPr>
            <a:noAutofit/>
          </a:bodyPr>
          <a:lstStyle/>
          <a:p>
            <a:pPr algn="l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Професія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економіста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заманює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багатьом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кількістю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плюсів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але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дивлячись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них,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ризик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Потонути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цій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професії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загальмувати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одному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місці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взагалі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ніяк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себе не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реалізувавши</a:t>
            </a:r>
            <a:r>
              <a:rPr lang="ru-RU" sz="2000" dirty="0"/>
              <a:t>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Содержимое 3" descr="C:\Users\User\Desktop\фот эк и фи\img9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55576" y="2132856"/>
            <a:ext cx="77048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 эк и фи\img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692696"/>
            <a:ext cx="777686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212976"/>
            <a:ext cx="7920880" cy="2952328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Але все таки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більшість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фахівців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отримали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диплом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економіста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шкодують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зроблений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вибір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важливою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специфікою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професії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економіст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знайти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роботу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приватному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економічному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секторі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затребуваним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науково-дослідними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інститутами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державними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установами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сферах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життєдіяльності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20688"/>
            <a:ext cx="3168352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620688"/>
            <a:ext cx="4464496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351</TotalTime>
  <Words>497</Words>
  <Application>Microsoft Office PowerPoint</Application>
  <PresentationFormat>Экран (4:3)</PresentationFormat>
  <Paragraphs>26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Garamond</vt:lpstr>
      <vt:lpstr>Times New Roman</vt:lpstr>
      <vt:lpstr>Натуральные материалы</vt:lpstr>
      <vt:lpstr>«ЕКОНОМІСТ», «ФІНАНСИСТ» </vt:lpstr>
      <vt:lpstr>   ЩО ТАКЕ  ЕКОНОМІКА? </vt:lpstr>
      <vt:lpstr>МОЯ ПРОФЕСІЯ - ЕКОНОМІСТ </vt:lpstr>
      <vt:lpstr>           Хто такий           економіст?</vt:lpstr>
      <vt:lpstr>Презентация PowerPoint</vt:lpstr>
      <vt:lpstr> Для роботи на підприємствах потрібні фахівці, які здатні проводити цілеспрямовану економічну діяльність, що ґрунтується на врахуванні конкретних особливостей роботи в організаціях, підприємствах, установах різних галузей всіх форм власності та частих змін ситуацій внутрішнього і зовнішнього середовища з метою досягнення ефективного особистого впливу на результат діяльності.  </vt:lpstr>
      <vt:lpstr>Професія економіста заманює багатьом кількістю плюсів, але навіть не дивлячись на них, є ризик «Потонути» у цій професії або загальмувати на одному місці, або взагалі ніяк себе не реалізувавши. </vt:lpstr>
      <vt:lpstr>Презентация PowerPoint</vt:lpstr>
      <vt:lpstr>Але все таки більшість фахівців, які отримали диплом економіста не шкодують про зроблений вибір, адже важливою специфікою професії «економіст» є можливість знайти роботу не тільки в приватному економічному секторі, а й бути затребуваним науково-дослідними інститутами, державними установами та інших сферах життєдіяльності людини. </vt:lpstr>
      <vt:lpstr>ЩО ТАКЕ ФІНАНСИ…. </vt:lpstr>
      <vt:lpstr>Презентация PowerPoint</vt:lpstr>
      <vt:lpstr>  Фінанси є життєво важливою системою в економіці та суспільстві в цілому.     Налагоджені фінансові відносини виступають запорукою нормальної життєдіяльності, також відіграють важливу роль, бо прогнозують усе наше життя, з фінансовими категоріями ми зустрічаємось повсюди, адже до них належать податки, доходи, прибуток, бюджет, пенсії, дотації, штрафи, санкції. </vt:lpstr>
      <vt:lpstr>МОЯ ПРОФЕСІЯ  - ФІНАНСИСТ</vt:lpstr>
      <vt:lpstr>Фінансист - це людина, пов'язана з економічною сферою. Це фахівець, який контролює всі грошові операції компанії. Він може укладати договори з партнерами, працювати над ефективним вкладенням фінансового капіталу, щоб примножувати доходи підприємства, контролювати надходження до бюджету фірми і її витрати, стежити за тим, щоб компанія не була в збитку. </vt:lpstr>
      <vt:lpstr> Не варто забувати про те, що фінансист - це економіст в першу чергу, тобто аналітик, а вже потім - діловий і комунікабельна людина, що вміє шукати бізнес-партнерів і укладати вигідні контракти. Виходячи з цього, фахівець повинен аналізувати фінансову діяльність своєї компанії, а також підприємств-конкурентів, щоб вибрати найбільш вдалу стратегію розвитку, вкладення грошових коштів і та інше.</vt:lpstr>
      <vt:lpstr>Обов'язки фінансиста </vt:lpstr>
      <vt:lpstr>Фінансист - це фахівець, пов'язаний з потоками грошових засобів. Тому він повинен володіти знаннями в бухгалтерській справі, щоб грамотно вести облік всіх фінансових операцій, які проходять на підприємстві під його началом. </vt:lpstr>
      <vt:lpstr>Фінансист - це людина, яка несе відповідальність за матеріальне благополуччя підприємства, тому він повинен володіти певними особистісними якостями, які дозволять йому ефективно виконувати свої службові обов'язки. Так, цей фахівець повинен бути комунікабельним і ввічливим, щоб спілкуватися з партнерами і укладати угоди. Він також зобов'язаний бути посидющим і уважним, володіти аналітичним складом розуму, щоб знаходити нові стратегії та шляхи розвитку для підприємства.</vt:lpstr>
      <vt:lpstr>Перспективи професії </vt:lpstr>
      <vt:lpstr>Побудова кар'єри в даній області - це відмінний спосіб постійного особистісного зростання, вдосконалення навичок комунікації та професійних умінь. Така людина завжди залишається цікавим і помітним в суспільстві, привертає до себе увагу успішних людей.</vt:lpstr>
      <vt:lpstr>касир, трейдер, брокер, підприємець, бізнесмен, комерційний директор, маркетолог, товарознавець, сметчик, податковий інспектор, інкасатор, кредитний консультант,фінансовий аналітик, аудитор,торговий представник та ін. </vt:lpstr>
      <vt:lpstr>Презентация PowerPoint</vt:lpstr>
      <vt:lpstr>Презентация PowerPoint</vt:lpstr>
    </vt:vector>
  </TitlesOfParts>
  <Company>office 2007 rus ent: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ПРОФЕСІЯ «ЕКОНОМІСТ», «ФІНАНСИСТ»</dc:title>
  <dc:creator>User</dc:creator>
  <cp:lastModifiedBy>Natali</cp:lastModifiedBy>
  <cp:revision>35</cp:revision>
  <dcterms:created xsi:type="dcterms:W3CDTF">2017-11-06T14:11:46Z</dcterms:created>
  <dcterms:modified xsi:type="dcterms:W3CDTF">2018-09-23T20:40:20Z</dcterms:modified>
</cp:coreProperties>
</file>